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8"/>
  </p:notesMasterIdLst>
  <p:sldIdLst>
    <p:sldId id="1269" r:id="rId2"/>
    <p:sldId id="371" r:id="rId3"/>
    <p:sldId id="358" r:id="rId4"/>
    <p:sldId id="1311" r:id="rId5"/>
    <p:sldId id="1310" r:id="rId6"/>
    <p:sldId id="319" r:id="rId7"/>
    <p:sldId id="1130" r:id="rId8"/>
    <p:sldId id="1131" r:id="rId9"/>
    <p:sldId id="1271" r:id="rId10"/>
    <p:sldId id="1272" r:id="rId11"/>
    <p:sldId id="1270" r:id="rId12"/>
    <p:sldId id="1132" r:id="rId13"/>
    <p:sldId id="1134" r:id="rId14"/>
    <p:sldId id="1135" r:id="rId15"/>
    <p:sldId id="1136" r:id="rId16"/>
    <p:sldId id="1137" r:id="rId17"/>
    <p:sldId id="1168" r:id="rId18"/>
    <p:sldId id="1169" r:id="rId19"/>
    <p:sldId id="1170" r:id="rId20"/>
    <p:sldId id="1162" r:id="rId21"/>
    <p:sldId id="1315" r:id="rId22"/>
    <p:sldId id="1172" r:id="rId23"/>
    <p:sldId id="1312" r:id="rId24"/>
    <p:sldId id="1173" r:id="rId25"/>
    <p:sldId id="1174" r:id="rId26"/>
    <p:sldId id="1175" r:id="rId27"/>
    <p:sldId id="1176" r:id="rId28"/>
    <p:sldId id="1186" r:id="rId29"/>
    <p:sldId id="1187" r:id="rId30"/>
    <p:sldId id="1188" r:id="rId31"/>
    <p:sldId id="1189" r:id="rId32"/>
    <p:sldId id="1190" r:id="rId33"/>
    <p:sldId id="1319" r:id="rId34"/>
    <p:sldId id="1316" r:id="rId35"/>
    <p:sldId id="1273" r:id="rId36"/>
    <p:sldId id="1313" r:id="rId37"/>
    <p:sldId id="1198" r:id="rId38"/>
    <p:sldId id="1199" r:id="rId39"/>
    <p:sldId id="1200" r:id="rId40"/>
    <p:sldId id="1201" r:id="rId41"/>
    <p:sldId id="1202" r:id="rId42"/>
    <p:sldId id="1203" r:id="rId43"/>
    <p:sldId id="1204" r:id="rId44"/>
    <p:sldId id="1205" r:id="rId45"/>
    <p:sldId id="1208" r:id="rId46"/>
    <p:sldId id="1211" r:id="rId47"/>
    <p:sldId id="1210" r:id="rId48"/>
    <p:sldId id="1212" r:id="rId49"/>
    <p:sldId id="1213" r:id="rId50"/>
    <p:sldId id="1322" r:id="rId51"/>
    <p:sldId id="1323" r:id="rId52"/>
    <p:sldId id="1274" r:id="rId53"/>
    <p:sldId id="1324" r:id="rId54"/>
    <p:sldId id="1215" r:id="rId55"/>
    <p:sldId id="1216" r:id="rId56"/>
    <p:sldId id="1217" r:id="rId57"/>
    <p:sldId id="1218" r:id="rId58"/>
    <p:sldId id="1219" r:id="rId59"/>
    <p:sldId id="1220" r:id="rId60"/>
    <p:sldId id="1327" r:id="rId61"/>
    <p:sldId id="1328" r:id="rId62"/>
    <p:sldId id="1275" r:id="rId63"/>
    <p:sldId id="1329" r:id="rId64"/>
    <p:sldId id="1222" r:id="rId65"/>
    <p:sldId id="1223" r:id="rId66"/>
    <p:sldId id="1232" r:id="rId67"/>
    <p:sldId id="1224" r:id="rId68"/>
    <p:sldId id="1225" r:id="rId69"/>
    <p:sldId id="1226" r:id="rId70"/>
    <p:sldId id="1227" r:id="rId71"/>
    <p:sldId id="1228" r:id="rId72"/>
    <p:sldId id="1229" r:id="rId73"/>
    <p:sldId id="1230" r:id="rId74"/>
    <p:sldId id="1231" r:id="rId75"/>
    <p:sldId id="1332" r:id="rId76"/>
    <p:sldId id="1333" r:id="rId77"/>
    <p:sldId id="1276" r:id="rId78"/>
    <p:sldId id="1334" r:id="rId79"/>
    <p:sldId id="1257" r:id="rId80"/>
    <p:sldId id="1261" r:id="rId81"/>
    <p:sldId id="1262" r:id="rId82"/>
    <p:sldId id="1263" r:id="rId83"/>
    <p:sldId id="1264" r:id="rId84"/>
    <p:sldId id="1265" r:id="rId85"/>
    <p:sldId id="1266" r:id="rId86"/>
    <p:sldId id="1268" r:id="rId87"/>
    <p:sldId id="1337" r:id="rId88"/>
    <p:sldId id="1338" r:id="rId89"/>
    <p:sldId id="1295" r:id="rId90"/>
    <p:sldId id="1339" r:id="rId91"/>
    <p:sldId id="1345" r:id="rId92"/>
    <p:sldId id="1279" r:id="rId93"/>
    <p:sldId id="1283" r:id="rId94"/>
    <p:sldId id="1280" r:id="rId95"/>
    <p:sldId id="1285" r:id="rId96"/>
    <p:sldId id="1286" r:id="rId97"/>
    <p:sldId id="1294" r:id="rId98"/>
    <p:sldId id="1302" r:id="rId99"/>
    <p:sldId id="1342" r:id="rId100"/>
    <p:sldId id="1343" r:id="rId101"/>
    <p:sldId id="1344" r:id="rId102"/>
    <p:sldId id="1374" r:id="rId103"/>
    <p:sldId id="1386" r:id="rId104"/>
    <p:sldId id="1381" r:id="rId105"/>
    <p:sldId id="1382" r:id="rId106"/>
    <p:sldId id="1303" r:id="rId107"/>
    <p:sldId id="1355" r:id="rId108"/>
    <p:sldId id="1356" r:id="rId109"/>
    <p:sldId id="1375" r:id="rId110"/>
    <p:sldId id="1358" r:id="rId111"/>
    <p:sldId id="1359" r:id="rId112"/>
    <p:sldId id="1360" r:id="rId113"/>
    <p:sldId id="1387" r:id="rId114"/>
    <p:sldId id="1349" r:id="rId115"/>
    <p:sldId id="1346" r:id="rId116"/>
    <p:sldId id="1357" r:id="rId117"/>
    <p:sldId id="1361" r:id="rId118"/>
    <p:sldId id="1362" r:id="rId119"/>
    <p:sldId id="1363" r:id="rId120"/>
    <p:sldId id="1364" r:id="rId121"/>
    <p:sldId id="1365" r:id="rId122"/>
    <p:sldId id="1379" r:id="rId123"/>
    <p:sldId id="1377" r:id="rId124"/>
    <p:sldId id="1378" r:id="rId125"/>
    <p:sldId id="1376" r:id="rId126"/>
    <p:sldId id="1366" r:id="rId127"/>
    <p:sldId id="1367" r:id="rId128"/>
    <p:sldId id="1368" r:id="rId129"/>
    <p:sldId id="1369" r:id="rId130"/>
    <p:sldId id="1370" r:id="rId131"/>
    <p:sldId id="1371" r:id="rId132"/>
    <p:sldId id="1372" r:id="rId133"/>
    <p:sldId id="1373" r:id="rId134"/>
    <p:sldId id="1277" r:id="rId135"/>
    <p:sldId id="1278" r:id="rId136"/>
    <p:sldId id="1380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5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9CE0FA"/>
    <a:srgbClr val="CDBDE8"/>
    <a:srgbClr val="F56F6F"/>
    <a:srgbClr val="2FB050"/>
    <a:srgbClr val="E40000"/>
    <a:srgbClr val="DB0004"/>
    <a:srgbClr val="EC86A6"/>
    <a:srgbClr val="8DDFB0"/>
    <a:srgbClr val="FFF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3" autoAdjust="0"/>
    <p:restoredTop sz="90886" autoAdjust="0"/>
  </p:normalViewPr>
  <p:slideViewPr>
    <p:cSldViewPr snapToGrid="0" snapToObjects="1">
      <p:cViewPr varScale="1">
        <p:scale>
          <a:sx n="81" d="100"/>
          <a:sy n="81" d="100"/>
        </p:scale>
        <p:origin x="379" y="58"/>
      </p:cViewPr>
      <p:guideLst>
        <p:guide pos="4656"/>
        <p:guide orient="horz" pos="3312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38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1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20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90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6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192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83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1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80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5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09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0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5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18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02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62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73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5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475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65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896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993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89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2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9614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034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018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2945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596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2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656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282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2074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0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90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15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1075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608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2702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540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384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1054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112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37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7874977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653EB32-D7EE-44CC-98AC-C836B83109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18" y="160536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9070731" cy="894622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827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2777" y="1822450"/>
            <a:ext cx="379827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330DDB3-7D9B-4793-AF7A-746D1F7EAD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18" y="160536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0C746C1-7570-4CB4-AAE1-E7DF7DDB4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18" y="160536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811236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767523C-E1C8-44C5-BEBD-CF3A231C9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18" y="160536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5.jpeg"/><Relationship Id="rId4" Type="http://schemas.openxmlformats.org/officeDocument/2006/relationships/image" Target="../media/image53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.jpeg"/><Relationship Id="rId7" Type="http://schemas.openxmlformats.org/officeDocument/2006/relationships/image" Target="../media/image2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13.png"/><Relationship Id="rId4" Type="http://schemas.openxmlformats.org/officeDocument/2006/relationships/image" Target="../media/image32.gif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4781916" y="4552730"/>
            <a:ext cx="2520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ashwinimjoshi@pes.edu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7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>
            <a:extLst>
              <a:ext uri="{FF2B5EF4-FFF2-40B4-BE49-F238E27FC236}">
                <a16:creationId xmlns:a16="http://schemas.microsoft.com/office/drawing/2014/main" xmlns="" id="{F3A32B53-6FB2-4ACD-AB3D-B1EA9C47B00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 : services (more)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xmlns="" id="{3D4A0349-473B-4394-9EB8-615F27368F5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xmlns="" id="{7DE86731-DA30-4D1A-9EA0-C2A22C47653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D707F939-A6CF-480F-A657-8690CCCE2E0F}"/>
              </a:ext>
            </a:extLst>
          </p:cNvPr>
          <p:cNvSpPr txBox="1">
            <a:spLocks noChangeArrowheads="1"/>
          </p:cNvSpPr>
          <p:nvPr/>
        </p:nvSpPr>
        <p:spPr>
          <a:xfrm>
            <a:off x="4782928" y="1569505"/>
            <a:ext cx="6141748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Flow control: </a:t>
            </a:r>
          </a:p>
          <a:p>
            <a:pPr lvl="1">
              <a:defRPr/>
            </a:pPr>
            <a:r>
              <a:rPr lang="en-US" dirty="0"/>
              <a:t>pacing between adjacent sending and receiving nodes</a:t>
            </a:r>
          </a:p>
          <a:p>
            <a:pPr marL="344488" indent="-276225">
              <a:defRPr/>
            </a:pPr>
            <a:r>
              <a:rPr lang="en-US" dirty="0">
                <a:solidFill>
                  <a:srgbClr val="C00000"/>
                </a:solidFill>
              </a:rPr>
              <a:t>Error detection: </a:t>
            </a:r>
          </a:p>
          <a:p>
            <a:pPr lvl="1">
              <a:defRPr/>
            </a:pPr>
            <a:r>
              <a:rPr lang="en-US" dirty="0"/>
              <a:t>errors caused by signal attenuation, noise. </a:t>
            </a:r>
          </a:p>
          <a:p>
            <a:pPr lvl="1">
              <a:defRPr/>
            </a:pPr>
            <a:r>
              <a:rPr lang="en-US" dirty="0"/>
              <a:t>receiver detects errors, s</a:t>
            </a:r>
            <a:r>
              <a:rPr lang="en-US" sz="2400" dirty="0"/>
              <a:t>ignals retransmission, or drops frame </a:t>
            </a:r>
          </a:p>
        </p:txBody>
      </p:sp>
      <p:sp>
        <p:nvSpPr>
          <p:cNvPr id="264" name="Oval 800">
            <a:extLst>
              <a:ext uri="{FF2B5EF4-FFF2-40B4-BE49-F238E27FC236}">
                <a16:creationId xmlns:a16="http://schemas.microsoft.com/office/drawing/2014/main" xmlns="" id="{B71D0B61-1ABB-4C78-BE98-C5782DA4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080" y="4026855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5" name="Line 435">
            <a:extLst>
              <a:ext uri="{FF2B5EF4-FFF2-40B4-BE49-F238E27FC236}">
                <a16:creationId xmlns:a16="http://schemas.microsoft.com/office/drawing/2014/main" xmlns="" id="{BD28272E-AB88-431A-9BD2-C3EE053FDC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4883" y="4256211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Line 436">
            <a:extLst>
              <a:ext uri="{FF2B5EF4-FFF2-40B4-BE49-F238E27FC236}">
                <a16:creationId xmlns:a16="http://schemas.microsoft.com/office/drawing/2014/main" xmlns="" id="{2659D3E3-7FE4-4D2E-91ED-51EB3F34F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3654" y="4921500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Line 439">
            <a:extLst>
              <a:ext uri="{FF2B5EF4-FFF2-40B4-BE49-F238E27FC236}">
                <a16:creationId xmlns:a16="http://schemas.microsoft.com/office/drawing/2014/main" xmlns="" id="{38123B37-91CF-4727-8D2B-0FC85043B6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141" y="4906847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xmlns="" id="{DBF91F39-60EE-46B5-B5CB-DC9D37AA6099}"/>
              </a:ext>
            </a:extLst>
          </p:cNvPr>
          <p:cNvGrpSpPr/>
          <p:nvPr/>
        </p:nvGrpSpPr>
        <p:grpSpPr>
          <a:xfrm>
            <a:off x="1700657" y="3709571"/>
            <a:ext cx="499949" cy="607715"/>
            <a:chOff x="9035522" y="3275911"/>
            <a:chExt cx="499949" cy="607715"/>
          </a:xfrm>
        </p:grpSpPr>
        <p:sp>
          <p:nvSpPr>
            <p:cNvPr id="603" name="Oval 820">
              <a:extLst>
                <a:ext uri="{FF2B5EF4-FFF2-40B4-BE49-F238E27FC236}">
                  <a16:creationId xmlns:a16="http://schemas.microsoft.com/office/drawing/2014/main" xmlns="" id="{22595378-916E-4669-9CFE-611413757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337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4" name="Oval 821">
              <a:extLst>
                <a:ext uri="{FF2B5EF4-FFF2-40B4-BE49-F238E27FC236}">
                  <a16:creationId xmlns:a16="http://schemas.microsoft.com/office/drawing/2014/main" xmlns="" id="{A32A2D7C-3DC2-4EDE-8FCC-61C03C80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3058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5" name="Oval 822">
              <a:extLst>
                <a:ext uri="{FF2B5EF4-FFF2-40B4-BE49-F238E27FC236}">
                  <a16:creationId xmlns:a16="http://schemas.microsoft.com/office/drawing/2014/main" xmlns="" id="{E7A5AB5C-1F6A-441A-B831-FD1094DD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9666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6" name="Oval 823">
              <a:extLst>
                <a:ext uri="{FF2B5EF4-FFF2-40B4-BE49-F238E27FC236}">
                  <a16:creationId xmlns:a16="http://schemas.microsoft.com/office/drawing/2014/main" xmlns="" id="{DA60FC4B-05FC-4764-9A34-B2997125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5522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7" name="Freeform 824">
              <a:extLst>
                <a:ext uri="{FF2B5EF4-FFF2-40B4-BE49-F238E27FC236}">
                  <a16:creationId xmlns:a16="http://schemas.microsoft.com/office/drawing/2014/main" xmlns="" id="{7DD990FD-393D-4786-B0BF-1358A0584C0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07213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2673B75C-0020-4111-97DD-79756CD4C9F7}"/>
              </a:ext>
            </a:extLst>
          </p:cNvPr>
          <p:cNvGrpSpPr/>
          <p:nvPr/>
        </p:nvGrpSpPr>
        <p:grpSpPr>
          <a:xfrm>
            <a:off x="1645946" y="3755150"/>
            <a:ext cx="615031" cy="648952"/>
            <a:chOff x="8980811" y="3321490"/>
            <a:chExt cx="615031" cy="648952"/>
          </a:xfrm>
        </p:grpSpPr>
        <p:sp>
          <p:nvSpPr>
            <p:cNvPr id="601" name="Oval 818">
              <a:extLst>
                <a:ext uri="{FF2B5EF4-FFF2-40B4-BE49-F238E27FC236}">
                  <a16:creationId xmlns:a16="http://schemas.microsoft.com/office/drawing/2014/main" xmlns="" id="{854F7870-0864-42E9-A291-9A527ECF6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811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2" name="Freeform 825">
              <a:extLst>
                <a:ext uri="{FF2B5EF4-FFF2-40B4-BE49-F238E27FC236}">
                  <a16:creationId xmlns:a16="http://schemas.microsoft.com/office/drawing/2014/main" xmlns="" id="{FF4CAA3B-4E59-46B8-936C-9CE5FC454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2306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xmlns="" id="{15613D58-90D5-47FC-BA0D-2E4017985B1F}"/>
              </a:ext>
            </a:extLst>
          </p:cNvPr>
          <p:cNvGrpSpPr/>
          <p:nvPr/>
        </p:nvGrpSpPr>
        <p:grpSpPr>
          <a:xfrm>
            <a:off x="1745717" y="4053046"/>
            <a:ext cx="393690" cy="1049595"/>
            <a:chOff x="9080582" y="3619386"/>
            <a:chExt cx="393690" cy="1049595"/>
          </a:xfrm>
        </p:grpSpPr>
        <p:sp>
          <p:nvSpPr>
            <p:cNvPr id="586" name="Line 270">
              <a:extLst>
                <a:ext uri="{FF2B5EF4-FFF2-40B4-BE49-F238E27FC236}">
                  <a16:creationId xmlns:a16="http://schemas.microsoft.com/office/drawing/2014/main" xmlns="" id="{8703CF66-24C3-4E98-8037-FDA3F2D83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0582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Line 271">
              <a:extLst>
                <a:ext uri="{FF2B5EF4-FFF2-40B4-BE49-F238E27FC236}">
                  <a16:creationId xmlns:a16="http://schemas.microsoft.com/office/drawing/2014/main" xmlns="" id="{85CBD773-9018-4D72-8496-01F5B45CB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7427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Line 272">
              <a:extLst>
                <a:ext uri="{FF2B5EF4-FFF2-40B4-BE49-F238E27FC236}">
                  <a16:creationId xmlns:a16="http://schemas.microsoft.com/office/drawing/2014/main" xmlns="" id="{6261BA12-65DD-4019-90D1-FF75B252C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058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Line 273">
              <a:extLst>
                <a:ext uri="{FF2B5EF4-FFF2-40B4-BE49-F238E27FC236}">
                  <a16:creationId xmlns:a16="http://schemas.microsoft.com/office/drawing/2014/main" xmlns="" id="{3823CA50-3787-4FD9-B6FC-5A7FCE23EE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7742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Line 274">
              <a:extLst>
                <a:ext uri="{FF2B5EF4-FFF2-40B4-BE49-F238E27FC236}">
                  <a16:creationId xmlns:a16="http://schemas.microsoft.com/office/drawing/2014/main" xmlns="" id="{A310C016-8551-42A2-A126-47CEDAE94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7427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Line 275">
              <a:extLst>
                <a:ext uri="{FF2B5EF4-FFF2-40B4-BE49-F238E27FC236}">
                  <a16:creationId xmlns:a16="http://schemas.microsoft.com/office/drawing/2014/main" xmlns="" id="{F9026D51-465D-4361-9A10-66AD49A7F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80582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Line 276">
              <a:extLst>
                <a:ext uri="{FF2B5EF4-FFF2-40B4-BE49-F238E27FC236}">
                  <a16:creationId xmlns:a16="http://schemas.microsoft.com/office/drawing/2014/main" xmlns="" id="{E45DF6A1-52D1-437E-B468-8C344DB8E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77427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Line 277">
              <a:extLst>
                <a:ext uri="{FF2B5EF4-FFF2-40B4-BE49-F238E27FC236}">
                  <a16:creationId xmlns:a16="http://schemas.microsoft.com/office/drawing/2014/main" xmlns="" id="{8E121796-3B09-4A4E-9120-6503101D0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4121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Line 278">
              <a:extLst>
                <a:ext uri="{FF2B5EF4-FFF2-40B4-BE49-F238E27FC236}">
                  <a16:creationId xmlns:a16="http://schemas.microsoft.com/office/drawing/2014/main" xmlns="" id="{A35C9C8D-4F70-4908-A1D3-1BFB1BA06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Line 279">
              <a:extLst>
                <a:ext uri="{FF2B5EF4-FFF2-40B4-BE49-F238E27FC236}">
                  <a16:creationId xmlns:a16="http://schemas.microsoft.com/office/drawing/2014/main" xmlns="" id="{5843DBB6-97A1-4320-9C01-442054B18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6673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Line 280">
              <a:extLst>
                <a:ext uri="{FF2B5EF4-FFF2-40B4-BE49-F238E27FC236}">
                  <a16:creationId xmlns:a16="http://schemas.microsoft.com/office/drawing/2014/main" xmlns="" id="{978F69D1-5F0E-4201-86D8-E7007EBCAC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Line 281">
              <a:extLst>
                <a:ext uri="{FF2B5EF4-FFF2-40B4-BE49-F238E27FC236}">
                  <a16:creationId xmlns:a16="http://schemas.microsoft.com/office/drawing/2014/main" xmlns="" id="{661930B3-8AD7-4E64-BF69-03BC4AC49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Line 282">
              <a:extLst>
                <a:ext uri="{FF2B5EF4-FFF2-40B4-BE49-F238E27FC236}">
                  <a16:creationId xmlns:a16="http://schemas.microsoft.com/office/drawing/2014/main" xmlns="" id="{576EFCB3-F24F-4AC9-A32C-851FCE1DD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Line 283">
              <a:extLst>
                <a:ext uri="{FF2B5EF4-FFF2-40B4-BE49-F238E27FC236}">
                  <a16:creationId xmlns:a16="http://schemas.microsoft.com/office/drawing/2014/main" xmlns="" id="{2F894A91-311E-417C-A7AA-FCC1F0718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2928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Line 284">
              <a:extLst>
                <a:ext uri="{FF2B5EF4-FFF2-40B4-BE49-F238E27FC236}">
                  <a16:creationId xmlns:a16="http://schemas.microsoft.com/office/drawing/2014/main" xmlns="" id="{F5D8A4B1-1504-45A9-B064-9DDB0A77F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3257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xmlns="" id="{521E3B6D-A47B-469F-89A1-7077371A7E7C}"/>
              </a:ext>
            </a:extLst>
          </p:cNvPr>
          <p:cNvGrpSpPr/>
          <p:nvPr/>
        </p:nvGrpSpPr>
        <p:grpSpPr>
          <a:xfrm>
            <a:off x="1070537" y="3532702"/>
            <a:ext cx="527285" cy="593983"/>
            <a:chOff x="8405402" y="3099042"/>
            <a:chExt cx="527285" cy="593983"/>
          </a:xfrm>
        </p:grpSpPr>
        <p:pic>
          <p:nvPicPr>
            <p:cNvPr id="578" name="Picture 653" descr="iphone_stylized_small">
              <a:extLst>
                <a:ext uri="{FF2B5EF4-FFF2-40B4-BE49-F238E27FC236}">
                  <a16:creationId xmlns:a16="http://schemas.microsoft.com/office/drawing/2014/main" xmlns="" id="{05996DF1-4946-41EF-849F-AD3E3FB70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xmlns="" id="{58C7CC96-871E-4C0B-946D-01E365262422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580" name="Freeform 851">
                <a:extLst>
                  <a:ext uri="{FF2B5EF4-FFF2-40B4-BE49-F238E27FC236}">
                    <a16:creationId xmlns:a16="http://schemas.microsoft.com/office/drawing/2014/main" xmlns="" id="{983DAA39-F677-401E-A3C5-24BF2F290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1" name="Freeform 852">
                <a:extLst>
                  <a:ext uri="{FF2B5EF4-FFF2-40B4-BE49-F238E27FC236}">
                    <a16:creationId xmlns:a16="http://schemas.microsoft.com/office/drawing/2014/main" xmlns="" id="{E937A991-4DF3-4D00-B1F3-0A4A25DDD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2" name="Freeform 853">
                <a:extLst>
                  <a:ext uri="{FF2B5EF4-FFF2-40B4-BE49-F238E27FC236}">
                    <a16:creationId xmlns:a16="http://schemas.microsoft.com/office/drawing/2014/main" xmlns="" id="{1EB0C0B7-5662-47F3-9AA8-641DA7F9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3" name="Freeform 854">
                <a:extLst>
                  <a:ext uri="{FF2B5EF4-FFF2-40B4-BE49-F238E27FC236}">
                    <a16:creationId xmlns:a16="http://schemas.microsoft.com/office/drawing/2014/main" xmlns="" id="{FC9264E4-69E3-4A96-A94E-1F881563A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4" name="Freeform 855">
                <a:extLst>
                  <a:ext uri="{FF2B5EF4-FFF2-40B4-BE49-F238E27FC236}">
                    <a16:creationId xmlns:a16="http://schemas.microsoft.com/office/drawing/2014/main" xmlns="" id="{B847D752-32EB-40C6-9232-BF94A7153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5" name="Freeform 856">
                <a:extLst>
                  <a:ext uri="{FF2B5EF4-FFF2-40B4-BE49-F238E27FC236}">
                    <a16:creationId xmlns:a16="http://schemas.microsoft.com/office/drawing/2014/main" xmlns="" id="{2746AA88-3083-4DCF-B897-AFABB81A0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9F31BABB-1C12-488D-B6AD-3EC8BA9838AE}"/>
              </a:ext>
            </a:extLst>
          </p:cNvPr>
          <p:cNvGrpSpPr/>
          <p:nvPr/>
        </p:nvGrpSpPr>
        <p:grpSpPr>
          <a:xfrm>
            <a:off x="487541" y="4458478"/>
            <a:ext cx="1120341" cy="347863"/>
            <a:chOff x="7822406" y="4024818"/>
            <a:chExt cx="1120341" cy="347863"/>
          </a:xfrm>
        </p:grpSpPr>
        <p:pic>
          <p:nvPicPr>
            <p:cNvPr id="569" name="Picture 603" descr="car_icon_small">
              <a:extLst>
                <a:ext uri="{FF2B5EF4-FFF2-40B4-BE49-F238E27FC236}">
                  <a16:creationId xmlns:a16="http://schemas.microsoft.com/office/drawing/2014/main" xmlns="" id="{F785D6E1-DDE0-4E63-8895-7D40613E4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406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xmlns="" id="{C08CFD79-750D-449E-B857-6FB048FB0209}"/>
                </a:ext>
              </a:extLst>
            </p:cNvPr>
            <p:cNvGrpSpPr/>
            <p:nvPr/>
          </p:nvGrpSpPr>
          <p:grpSpPr>
            <a:xfrm>
              <a:off x="8049478" y="4024818"/>
              <a:ext cx="527285" cy="118466"/>
              <a:chOff x="8049478" y="4024818"/>
              <a:chExt cx="527285" cy="118466"/>
            </a:xfrm>
          </p:grpSpPr>
          <p:sp>
            <p:nvSpPr>
              <p:cNvPr id="572" name="Freeform 851">
                <a:extLst>
                  <a:ext uri="{FF2B5EF4-FFF2-40B4-BE49-F238E27FC236}">
                    <a16:creationId xmlns:a16="http://schemas.microsoft.com/office/drawing/2014/main" xmlns="" id="{EA618647-B789-4FF9-961C-0125B947C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9478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3" name="Freeform 852">
                <a:extLst>
                  <a:ext uri="{FF2B5EF4-FFF2-40B4-BE49-F238E27FC236}">
                    <a16:creationId xmlns:a16="http://schemas.microsoft.com/office/drawing/2014/main" xmlns="" id="{2838F8DF-1F48-4DF3-A1F8-8E3F8D03E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8065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4" name="Freeform 853">
                <a:extLst>
                  <a:ext uri="{FF2B5EF4-FFF2-40B4-BE49-F238E27FC236}">
                    <a16:creationId xmlns:a16="http://schemas.microsoft.com/office/drawing/2014/main" xmlns="" id="{32C20FA3-ABDE-4C5B-8B09-F6C9DAE4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172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5" name="Freeform 854">
                <a:extLst>
                  <a:ext uri="{FF2B5EF4-FFF2-40B4-BE49-F238E27FC236}">
                    <a16:creationId xmlns:a16="http://schemas.microsoft.com/office/drawing/2014/main" xmlns="" id="{4CEFAA46-4B1D-4CBA-821D-52111E442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993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6" name="Freeform 855">
                <a:extLst>
                  <a:ext uri="{FF2B5EF4-FFF2-40B4-BE49-F238E27FC236}">
                    <a16:creationId xmlns:a16="http://schemas.microsoft.com/office/drawing/2014/main" xmlns="" id="{07C436E7-E241-4003-8B2B-81FD90BEF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039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7" name="Freeform 856">
                <a:extLst>
                  <a:ext uri="{FF2B5EF4-FFF2-40B4-BE49-F238E27FC236}">
                    <a16:creationId xmlns:a16="http://schemas.microsoft.com/office/drawing/2014/main" xmlns="" id="{BCC67AD6-3BFA-477B-9F8D-7AC1B5815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6339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xmlns="" id="{36DEB0DB-CA7A-413D-A521-578E06EB2A1A}"/>
                </a:ext>
              </a:extLst>
            </p:cNvPr>
            <p:cNvCxnSpPr/>
            <p:nvPr/>
          </p:nvCxnSpPr>
          <p:spPr>
            <a:xfrm>
              <a:off x="8293047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xmlns="" id="{3C0E8F46-431F-4C10-A6B7-AC65F78CE9B8}"/>
              </a:ext>
            </a:extLst>
          </p:cNvPr>
          <p:cNvGrpSpPr/>
          <p:nvPr/>
        </p:nvGrpSpPr>
        <p:grpSpPr>
          <a:xfrm>
            <a:off x="2396900" y="3896839"/>
            <a:ext cx="502369" cy="512348"/>
            <a:chOff x="9731765" y="3463179"/>
            <a:chExt cx="502369" cy="512348"/>
          </a:xfrm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xmlns="" id="{2B001A9D-7699-49FA-BEAE-778B426D305B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47" name="Picture 1018" descr="laptop_keyboard">
                <a:extLst>
                  <a:ext uri="{FF2B5EF4-FFF2-40B4-BE49-F238E27FC236}">
                    <a16:creationId xmlns:a16="http://schemas.microsoft.com/office/drawing/2014/main" xmlns="" id="{E8FFB770-692C-4DFA-8B78-E660B76A2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8" name="Freeform 1019">
                <a:extLst>
                  <a:ext uri="{FF2B5EF4-FFF2-40B4-BE49-F238E27FC236}">
                    <a16:creationId xmlns:a16="http://schemas.microsoft.com/office/drawing/2014/main" xmlns="" id="{F7C31152-3AA3-4719-B995-23481ABC5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49" name="Picture 1020" descr="screen">
                <a:extLst>
                  <a:ext uri="{FF2B5EF4-FFF2-40B4-BE49-F238E27FC236}">
                    <a16:creationId xmlns:a16="http://schemas.microsoft.com/office/drawing/2014/main" xmlns="" id="{36A9A0FA-AAC7-44F0-B9DA-70EFD849B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0" name="Freeform 1021">
                <a:extLst>
                  <a:ext uri="{FF2B5EF4-FFF2-40B4-BE49-F238E27FC236}">
                    <a16:creationId xmlns:a16="http://schemas.microsoft.com/office/drawing/2014/main" xmlns="" id="{16C5DB8D-D3DE-4760-913D-5F0DECACE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1022">
                <a:extLst>
                  <a:ext uri="{FF2B5EF4-FFF2-40B4-BE49-F238E27FC236}">
                    <a16:creationId xmlns:a16="http://schemas.microsoft.com/office/drawing/2014/main" xmlns="" id="{0D3A68C3-8FFE-4928-8FD2-92B2EA61C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1023">
                <a:extLst>
                  <a:ext uri="{FF2B5EF4-FFF2-40B4-BE49-F238E27FC236}">
                    <a16:creationId xmlns:a16="http://schemas.microsoft.com/office/drawing/2014/main" xmlns="" id="{8A604679-750A-4A11-B18E-8B74DF32F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1024">
                <a:extLst>
                  <a:ext uri="{FF2B5EF4-FFF2-40B4-BE49-F238E27FC236}">
                    <a16:creationId xmlns:a16="http://schemas.microsoft.com/office/drawing/2014/main" xmlns="" id="{B59C6F86-266B-4480-9AA1-226FF9D9A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 1025">
                <a:extLst>
                  <a:ext uri="{FF2B5EF4-FFF2-40B4-BE49-F238E27FC236}">
                    <a16:creationId xmlns:a16="http://schemas.microsoft.com/office/drawing/2014/main" xmlns="" id="{37ADF7A6-C15E-4E8A-B908-D1269ED9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 1026">
                <a:extLst>
                  <a:ext uri="{FF2B5EF4-FFF2-40B4-BE49-F238E27FC236}">
                    <a16:creationId xmlns:a16="http://schemas.microsoft.com/office/drawing/2014/main" xmlns="" id="{9BEBC322-46C4-49B2-8669-E277A5226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xmlns="" id="{4856D497-C7D1-4CB4-BE07-8E80EC558041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63" name="Freeform 1028">
                  <a:extLst>
                    <a:ext uri="{FF2B5EF4-FFF2-40B4-BE49-F238E27FC236}">
                      <a16:creationId xmlns:a16="http://schemas.microsoft.com/office/drawing/2014/main" xmlns="" id="{10D733B0-F942-475C-89BD-EBBBB1B2B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1029">
                  <a:extLst>
                    <a:ext uri="{FF2B5EF4-FFF2-40B4-BE49-F238E27FC236}">
                      <a16:creationId xmlns:a16="http://schemas.microsoft.com/office/drawing/2014/main" xmlns="" id="{2743C66C-F63B-4567-9D67-1D81B169B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1030">
                  <a:extLst>
                    <a:ext uri="{FF2B5EF4-FFF2-40B4-BE49-F238E27FC236}">
                      <a16:creationId xmlns:a16="http://schemas.microsoft.com/office/drawing/2014/main" xmlns="" id="{8A3590EB-90A8-443F-AEA8-CEDDFBEFF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1031">
                  <a:extLst>
                    <a:ext uri="{FF2B5EF4-FFF2-40B4-BE49-F238E27FC236}">
                      <a16:creationId xmlns:a16="http://schemas.microsoft.com/office/drawing/2014/main" xmlns="" id="{014F9B74-006D-47E9-9462-E46F69149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1032">
                  <a:extLst>
                    <a:ext uri="{FF2B5EF4-FFF2-40B4-BE49-F238E27FC236}">
                      <a16:creationId xmlns:a16="http://schemas.microsoft.com/office/drawing/2014/main" xmlns="" id="{9B0FE2A7-6EB8-4CD7-AEBA-B93BF6438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033">
                  <a:extLst>
                    <a:ext uri="{FF2B5EF4-FFF2-40B4-BE49-F238E27FC236}">
                      <a16:creationId xmlns:a16="http://schemas.microsoft.com/office/drawing/2014/main" xmlns="" id="{E8125C01-4C37-4EDE-87BF-2912E6CED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7" name="Freeform 1034">
                <a:extLst>
                  <a:ext uri="{FF2B5EF4-FFF2-40B4-BE49-F238E27FC236}">
                    <a16:creationId xmlns:a16="http://schemas.microsoft.com/office/drawing/2014/main" xmlns="" id="{97619A72-8FAF-4D78-9341-7CCCB6125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Freeform 1035">
                <a:extLst>
                  <a:ext uri="{FF2B5EF4-FFF2-40B4-BE49-F238E27FC236}">
                    <a16:creationId xmlns:a16="http://schemas.microsoft.com/office/drawing/2014/main" xmlns="" id="{8302BB48-6F3D-4D1F-AC87-62E618B7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1036">
                <a:extLst>
                  <a:ext uri="{FF2B5EF4-FFF2-40B4-BE49-F238E27FC236}">
                    <a16:creationId xmlns:a16="http://schemas.microsoft.com/office/drawing/2014/main" xmlns="" id="{4DADA29D-567D-42EE-9CC2-CF69FC633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1037">
                <a:extLst>
                  <a:ext uri="{FF2B5EF4-FFF2-40B4-BE49-F238E27FC236}">
                    <a16:creationId xmlns:a16="http://schemas.microsoft.com/office/drawing/2014/main" xmlns="" id="{F3B82A6C-4BE7-43F0-A96F-19480170F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1038">
                <a:extLst>
                  <a:ext uri="{FF2B5EF4-FFF2-40B4-BE49-F238E27FC236}">
                    <a16:creationId xmlns:a16="http://schemas.microsoft.com/office/drawing/2014/main" xmlns="" id="{818BAD47-1FBC-405E-85C9-734846DFF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 1039">
                <a:extLst>
                  <a:ext uri="{FF2B5EF4-FFF2-40B4-BE49-F238E27FC236}">
                    <a16:creationId xmlns:a16="http://schemas.microsoft.com/office/drawing/2014/main" xmlns="" id="{87752D0A-C906-4E02-B93A-9B37D113BB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xmlns="" id="{10B99D2E-936C-4392-AB84-A30CAFB703D8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41" name="Freeform 851">
                <a:extLst>
                  <a:ext uri="{FF2B5EF4-FFF2-40B4-BE49-F238E27FC236}">
                    <a16:creationId xmlns:a16="http://schemas.microsoft.com/office/drawing/2014/main" xmlns="" id="{7834CAB9-FBF2-4762-9E2F-0AE1DC4F6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2" name="Freeform 852">
                <a:extLst>
                  <a:ext uri="{FF2B5EF4-FFF2-40B4-BE49-F238E27FC236}">
                    <a16:creationId xmlns:a16="http://schemas.microsoft.com/office/drawing/2014/main" xmlns="" id="{20693B0B-76B6-4DC4-8334-E3F986FB2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3">
                <a:extLst>
                  <a:ext uri="{FF2B5EF4-FFF2-40B4-BE49-F238E27FC236}">
                    <a16:creationId xmlns:a16="http://schemas.microsoft.com/office/drawing/2014/main" xmlns="" id="{F0BB72A5-F950-42B9-9952-5E9B4C239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4">
                <a:extLst>
                  <a:ext uri="{FF2B5EF4-FFF2-40B4-BE49-F238E27FC236}">
                    <a16:creationId xmlns:a16="http://schemas.microsoft.com/office/drawing/2014/main" xmlns="" id="{BAB792CD-32D8-4E17-BC96-AF0EEC8B0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5">
                <a:extLst>
                  <a:ext uri="{FF2B5EF4-FFF2-40B4-BE49-F238E27FC236}">
                    <a16:creationId xmlns:a16="http://schemas.microsoft.com/office/drawing/2014/main" xmlns="" id="{85856311-D41D-4D0A-BD0D-4E36435BD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6">
                <a:extLst>
                  <a:ext uri="{FF2B5EF4-FFF2-40B4-BE49-F238E27FC236}">
                    <a16:creationId xmlns:a16="http://schemas.microsoft.com/office/drawing/2014/main" xmlns="" id="{C71927C3-0C00-4C28-947D-8D081F2AF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xmlns="" id="{493420D4-60A8-47F0-93F2-8E4C4E9BE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xmlns="" id="{062FB536-D1AC-4856-BACD-FE87096407E5}"/>
              </a:ext>
            </a:extLst>
          </p:cNvPr>
          <p:cNvGrpSpPr/>
          <p:nvPr/>
        </p:nvGrpSpPr>
        <p:grpSpPr>
          <a:xfrm>
            <a:off x="3749657" y="4725398"/>
            <a:ext cx="581004" cy="299152"/>
            <a:chOff x="11084522" y="4291738"/>
            <a:chExt cx="581004" cy="299152"/>
          </a:xfrm>
        </p:grpSpPr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xmlns="" id="{ED0214AF-DF45-488C-98D6-D0EA85B509DB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 12">
              <a:extLst>
                <a:ext uri="{FF2B5EF4-FFF2-40B4-BE49-F238E27FC236}">
                  <a16:creationId xmlns:a16="http://schemas.microsoft.com/office/drawing/2014/main" xmlns="" id="{4C32FEB9-377D-45CF-84EC-BE067A6725DA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xmlns="" id="{41A15F94-E27B-4022-8395-371BF87F585B}"/>
              </a:ext>
            </a:extLst>
          </p:cNvPr>
          <p:cNvGrpSpPr/>
          <p:nvPr/>
        </p:nvGrpSpPr>
        <p:grpSpPr>
          <a:xfrm>
            <a:off x="3791502" y="4746722"/>
            <a:ext cx="490326" cy="147302"/>
            <a:chOff x="11126367" y="4313062"/>
            <a:chExt cx="490326" cy="147302"/>
          </a:xfrm>
        </p:grpSpPr>
        <p:sp>
          <p:nvSpPr>
            <p:cNvPr id="532" name="Freeform 14">
              <a:extLst>
                <a:ext uri="{FF2B5EF4-FFF2-40B4-BE49-F238E27FC236}">
                  <a16:creationId xmlns:a16="http://schemas.microsoft.com/office/drawing/2014/main" xmlns="" id="{B86C8741-483C-4169-80F6-2526EC63598E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5">
              <a:extLst>
                <a:ext uri="{FF2B5EF4-FFF2-40B4-BE49-F238E27FC236}">
                  <a16:creationId xmlns:a16="http://schemas.microsoft.com/office/drawing/2014/main" xmlns="" id="{2FD4B735-1D05-440D-B238-4B90075DBD5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6">
              <a:extLst>
                <a:ext uri="{FF2B5EF4-FFF2-40B4-BE49-F238E27FC236}">
                  <a16:creationId xmlns:a16="http://schemas.microsoft.com/office/drawing/2014/main" xmlns="" id="{8A34CE91-234F-43C3-85D8-AFDC676E8A0C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 17">
              <a:extLst>
                <a:ext uri="{FF2B5EF4-FFF2-40B4-BE49-F238E27FC236}">
                  <a16:creationId xmlns:a16="http://schemas.microsoft.com/office/drawing/2014/main" xmlns="" id="{35E89ED3-9C8A-4FF2-AC13-C91823FEA180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xmlns="" id="{112F819A-3888-42B1-BAA5-61DE749E1FDD}"/>
              </a:ext>
            </a:extLst>
          </p:cNvPr>
          <p:cNvGrpSpPr/>
          <p:nvPr/>
        </p:nvGrpSpPr>
        <p:grpSpPr>
          <a:xfrm>
            <a:off x="3583120" y="3755707"/>
            <a:ext cx="649485" cy="571200"/>
            <a:chOff x="10917985" y="3322047"/>
            <a:chExt cx="649485" cy="571200"/>
          </a:xfrm>
        </p:grpSpPr>
        <p:pic>
          <p:nvPicPr>
            <p:cNvPr id="530" name="Picture 591" descr="desktop_computer_stylized_medium">
              <a:extLst>
                <a:ext uri="{FF2B5EF4-FFF2-40B4-BE49-F238E27FC236}">
                  <a16:creationId xmlns:a16="http://schemas.microsoft.com/office/drawing/2014/main" xmlns="" id="{8A1168AC-C619-442A-851D-2890F0C1E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92">
              <a:extLst>
                <a:ext uri="{FF2B5EF4-FFF2-40B4-BE49-F238E27FC236}">
                  <a16:creationId xmlns:a16="http://schemas.microsoft.com/office/drawing/2014/main" xmlns="" id="{1A79949F-C2F9-4016-8ED7-E783EC9CA8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xmlns="" id="{A710F02B-06EB-414C-AFFF-E58220D298BB}"/>
              </a:ext>
            </a:extLst>
          </p:cNvPr>
          <p:cNvGrpSpPr/>
          <p:nvPr/>
        </p:nvGrpSpPr>
        <p:grpSpPr>
          <a:xfrm>
            <a:off x="2914677" y="4843761"/>
            <a:ext cx="649485" cy="571200"/>
            <a:chOff x="10249542" y="4410101"/>
            <a:chExt cx="649485" cy="571200"/>
          </a:xfrm>
        </p:grpSpPr>
        <p:pic>
          <p:nvPicPr>
            <p:cNvPr id="527" name="Picture 591" descr="desktop_computer_stylized_medium">
              <a:extLst>
                <a:ext uri="{FF2B5EF4-FFF2-40B4-BE49-F238E27FC236}">
                  <a16:creationId xmlns:a16="http://schemas.microsoft.com/office/drawing/2014/main" xmlns="" id="{5D6BEC49-9082-4528-B0C9-53414728B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9" name="Freeform 592">
              <a:extLst>
                <a:ext uri="{FF2B5EF4-FFF2-40B4-BE49-F238E27FC236}">
                  <a16:creationId xmlns:a16="http://schemas.microsoft.com/office/drawing/2014/main" xmlns="" id="{49351ACA-0659-4257-B3E3-700D1AA888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xmlns="" id="{CD9F15E3-6E52-4F00-845A-1969AAD98CB6}"/>
              </a:ext>
            </a:extLst>
          </p:cNvPr>
          <p:cNvGrpSpPr/>
          <p:nvPr/>
        </p:nvGrpSpPr>
        <p:grpSpPr>
          <a:xfrm>
            <a:off x="3462964" y="5182605"/>
            <a:ext cx="649485" cy="571200"/>
            <a:chOff x="10797829" y="4748945"/>
            <a:chExt cx="649485" cy="571200"/>
          </a:xfrm>
        </p:grpSpPr>
        <p:pic>
          <p:nvPicPr>
            <p:cNvPr id="519" name="Picture 591" descr="desktop_computer_stylized_medium">
              <a:extLst>
                <a:ext uri="{FF2B5EF4-FFF2-40B4-BE49-F238E27FC236}">
                  <a16:creationId xmlns:a16="http://schemas.microsoft.com/office/drawing/2014/main" xmlns="" id="{F38C5983-6C57-4C6A-952D-53DFDACEA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1" name="Freeform 592">
              <a:extLst>
                <a:ext uri="{FF2B5EF4-FFF2-40B4-BE49-F238E27FC236}">
                  <a16:creationId xmlns:a16="http://schemas.microsoft.com/office/drawing/2014/main" xmlns="" id="{3122AF91-E521-4789-845E-CD68276701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xmlns="" id="{EBCE618D-0D02-45E9-B707-D0A77A21A5B0}"/>
              </a:ext>
            </a:extLst>
          </p:cNvPr>
          <p:cNvGrpSpPr/>
          <p:nvPr/>
        </p:nvGrpSpPr>
        <p:grpSpPr>
          <a:xfrm>
            <a:off x="894735" y="5633442"/>
            <a:ext cx="1923291" cy="1159453"/>
            <a:chOff x="8229600" y="5199782"/>
            <a:chExt cx="1923291" cy="1159453"/>
          </a:xfrm>
        </p:grpSpPr>
        <p:pic>
          <p:nvPicPr>
            <p:cNvPr id="444" name="Picture 781" descr="antenna_radiation_stylized">
              <a:extLst>
                <a:ext uri="{FF2B5EF4-FFF2-40B4-BE49-F238E27FC236}">
                  <a16:creationId xmlns:a16="http://schemas.microsoft.com/office/drawing/2014/main" xmlns="" id="{32EEA8BE-A2B2-43B4-A89F-6DC58F8E7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780" descr="access_point_stylized_small">
              <a:extLst>
                <a:ext uri="{FF2B5EF4-FFF2-40B4-BE49-F238E27FC236}">
                  <a16:creationId xmlns:a16="http://schemas.microsoft.com/office/drawing/2014/main" xmlns="" id="{B27B9AFB-22DF-402F-8AA6-218FC1BBD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xmlns="" id="{3D164BF6-61E1-4854-A1BB-025BE6EE6633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11" name="Freeform 851">
                <a:extLst>
                  <a:ext uri="{FF2B5EF4-FFF2-40B4-BE49-F238E27FC236}">
                    <a16:creationId xmlns:a16="http://schemas.microsoft.com/office/drawing/2014/main" xmlns="" id="{5A126BFF-A033-49F4-8EC1-1F386D08C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2" name="Freeform 852">
                <a:extLst>
                  <a:ext uri="{FF2B5EF4-FFF2-40B4-BE49-F238E27FC236}">
                    <a16:creationId xmlns:a16="http://schemas.microsoft.com/office/drawing/2014/main" xmlns="" id="{74479E8E-57CB-42CA-9B79-CE8E6A0E2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3" name="Freeform 853">
                <a:extLst>
                  <a:ext uri="{FF2B5EF4-FFF2-40B4-BE49-F238E27FC236}">
                    <a16:creationId xmlns:a16="http://schemas.microsoft.com/office/drawing/2014/main" xmlns="" id="{7928AAD0-AFC5-405A-AD94-A07831DC0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854">
                <a:extLst>
                  <a:ext uri="{FF2B5EF4-FFF2-40B4-BE49-F238E27FC236}">
                    <a16:creationId xmlns:a16="http://schemas.microsoft.com/office/drawing/2014/main" xmlns="" id="{B5004537-63D1-4C41-B563-9C15A6FB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855">
                <a:extLst>
                  <a:ext uri="{FF2B5EF4-FFF2-40B4-BE49-F238E27FC236}">
                    <a16:creationId xmlns:a16="http://schemas.microsoft.com/office/drawing/2014/main" xmlns="" id="{89DFD4AF-E848-4FA7-99D5-A8EF826E9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856">
                <a:extLst>
                  <a:ext uri="{FF2B5EF4-FFF2-40B4-BE49-F238E27FC236}">
                    <a16:creationId xmlns:a16="http://schemas.microsoft.com/office/drawing/2014/main" xmlns="" id="{9F3C6024-D8CE-4696-8D8D-056F76300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xmlns="" id="{94E64BBF-42F1-41E6-AAD8-3D5B3AE13062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xmlns="" id="{27141042-DF8D-401E-87FE-777ACD8F4A8A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489" name="Picture 1018" descr="laptop_keyboard">
                  <a:extLst>
                    <a:ext uri="{FF2B5EF4-FFF2-40B4-BE49-F238E27FC236}">
                      <a16:creationId xmlns:a16="http://schemas.microsoft.com/office/drawing/2014/main" xmlns="" id="{9C312A07-F03B-413F-814E-13CA6836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0" name="Freeform 1019">
                  <a:extLst>
                    <a:ext uri="{FF2B5EF4-FFF2-40B4-BE49-F238E27FC236}">
                      <a16:creationId xmlns:a16="http://schemas.microsoft.com/office/drawing/2014/main" xmlns="" id="{BD2BD851-F44D-4162-8591-382BEE8EE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91" name="Picture 1020" descr="screen">
                  <a:extLst>
                    <a:ext uri="{FF2B5EF4-FFF2-40B4-BE49-F238E27FC236}">
                      <a16:creationId xmlns:a16="http://schemas.microsoft.com/office/drawing/2014/main" xmlns="" id="{E2BD6B03-3A7B-46BF-9D06-01867D50AD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2" name="Freeform 1021">
                  <a:extLst>
                    <a:ext uri="{FF2B5EF4-FFF2-40B4-BE49-F238E27FC236}">
                      <a16:creationId xmlns:a16="http://schemas.microsoft.com/office/drawing/2014/main" xmlns="" id="{6FCD3699-B091-4C6F-84F9-77E35EB2C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22">
                  <a:extLst>
                    <a:ext uri="{FF2B5EF4-FFF2-40B4-BE49-F238E27FC236}">
                      <a16:creationId xmlns:a16="http://schemas.microsoft.com/office/drawing/2014/main" xmlns="" id="{274026F2-D309-47EE-8E1E-FAD91F0E4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23">
                  <a:extLst>
                    <a:ext uri="{FF2B5EF4-FFF2-40B4-BE49-F238E27FC236}">
                      <a16:creationId xmlns:a16="http://schemas.microsoft.com/office/drawing/2014/main" xmlns="" id="{3A2550A4-C77A-4568-98A0-DBCC681E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24">
                  <a:extLst>
                    <a:ext uri="{FF2B5EF4-FFF2-40B4-BE49-F238E27FC236}">
                      <a16:creationId xmlns:a16="http://schemas.microsoft.com/office/drawing/2014/main" xmlns="" id="{0AE06833-B277-482A-A766-8052CCEB8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 1025">
                  <a:extLst>
                    <a:ext uri="{FF2B5EF4-FFF2-40B4-BE49-F238E27FC236}">
                      <a16:creationId xmlns:a16="http://schemas.microsoft.com/office/drawing/2014/main" xmlns="" id="{913714F2-18DB-41C4-87A9-DDB52139F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1026">
                  <a:extLst>
                    <a:ext uri="{FF2B5EF4-FFF2-40B4-BE49-F238E27FC236}">
                      <a16:creationId xmlns:a16="http://schemas.microsoft.com/office/drawing/2014/main" xmlns="" id="{29B79C7E-B658-4A0A-B9F3-255573CBB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xmlns="" id="{A9C3A8F7-ABE1-4A18-8A84-49B70F79176D}"/>
                    </a:ext>
                  </a:extLst>
                </p:cNvPr>
                <p:cNvGrpSpPr/>
                <p:nvPr/>
              </p:nvGrpSpPr>
              <p:grpSpPr>
                <a:xfrm>
                  <a:off x="8409356" y="6094947"/>
                  <a:ext cx="130194" cy="52922"/>
                  <a:chOff x="8409356" y="6094947"/>
                  <a:chExt cx="130194" cy="52922"/>
                </a:xfrm>
              </p:grpSpPr>
              <p:sp>
                <p:nvSpPr>
                  <p:cNvPr id="505" name="Freeform 1028">
                    <a:extLst>
                      <a:ext uri="{FF2B5EF4-FFF2-40B4-BE49-F238E27FC236}">
                        <a16:creationId xmlns:a16="http://schemas.microsoft.com/office/drawing/2014/main" xmlns="" id="{3DF69114-02DF-43CF-B4ED-28635581A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09356" y="6094947"/>
                    <a:ext cx="130194" cy="52922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29">
                    <a:extLst>
                      <a:ext uri="{FF2B5EF4-FFF2-40B4-BE49-F238E27FC236}">
                        <a16:creationId xmlns:a16="http://schemas.microsoft.com/office/drawing/2014/main" xmlns="" id="{79BF094A-5F80-4797-B6AB-CB5176E696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11780" y="6096080"/>
                    <a:ext cx="125693" cy="50333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7" name="Freeform 1030">
                    <a:extLst>
                      <a:ext uri="{FF2B5EF4-FFF2-40B4-BE49-F238E27FC236}">
                        <a16:creationId xmlns:a16="http://schemas.microsoft.com/office/drawing/2014/main" xmlns="" id="{F59C9B9F-6831-49F3-8EC1-868BBB83B7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21129" y="6115663"/>
                    <a:ext cx="44668" cy="16184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8" name="Freeform 1031">
                    <a:extLst>
                      <a:ext uri="{FF2B5EF4-FFF2-40B4-BE49-F238E27FC236}">
                        <a16:creationId xmlns:a16="http://schemas.microsoft.com/office/drawing/2014/main" xmlns="" id="{B564DA52-3770-4621-9793-FF45BCCE6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19571" y="6123107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32">
                    <a:extLst>
                      <a:ext uri="{FF2B5EF4-FFF2-40B4-BE49-F238E27FC236}">
                        <a16:creationId xmlns:a16="http://schemas.microsoft.com/office/drawing/2014/main" xmlns="" id="{0ED6A5D0-73E3-4C1E-B8FD-F23901F642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57832" y="6126020"/>
                    <a:ext cx="44668" cy="16508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33">
                    <a:extLst>
                      <a:ext uri="{FF2B5EF4-FFF2-40B4-BE49-F238E27FC236}">
                        <a16:creationId xmlns:a16="http://schemas.microsoft.com/office/drawing/2014/main" xmlns="" id="{357F172D-6C5A-4CDD-9F79-4A4AF73B5F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56274" y="6133789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9" name="Freeform 1034">
                  <a:extLst>
                    <a:ext uri="{FF2B5EF4-FFF2-40B4-BE49-F238E27FC236}">
                      <a16:creationId xmlns:a16="http://schemas.microsoft.com/office/drawing/2014/main" xmlns="" id="{26DC03E1-E25F-4905-9AAE-E9B451F4D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1035">
                  <a:extLst>
                    <a:ext uri="{FF2B5EF4-FFF2-40B4-BE49-F238E27FC236}">
                      <a16:creationId xmlns:a16="http://schemas.microsoft.com/office/drawing/2014/main" xmlns="" id="{77DE72B6-7546-4A2E-8D39-1040B08F3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1036">
                  <a:extLst>
                    <a:ext uri="{FF2B5EF4-FFF2-40B4-BE49-F238E27FC236}">
                      <a16:creationId xmlns:a16="http://schemas.microsoft.com/office/drawing/2014/main" xmlns="" id="{DAAD8A04-D58A-4FD9-85E7-1F66EC299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1037">
                  <a:extLst>
                    <a:ext uri="{FF2B5EF4-FFF2-40B4-BE49-F238E27FC236}">
                      <a16:creationId xmlns:a16="http://schemas.microsoft.com/office/drawing/2014/main" xmlns="" id="{9118BEB6-D07F-4501-8D7C-704DB6F6A1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1038">
                  <a:extLst>
                    <a:ext uri="{FF2B5EF4-FFF2-40B4-BE49-F238E27FC236}">
                      <a16:creationId xmlns:a16="http://schemas.microsoft.com/office/drawing/2014/main" xmlns="" id="{696283EC-F125-455A-A9FC-4CC8DF880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1039">
                  <a:extLst>
                    <a:ext uri="{FF2B5EF4-FFF2-40B4-BE49-F238E27FC236}">
                      <a16:creationId xmlns:a16="http://schemas.microsoft.com/office/drawing/2014/main" xmlns="" id="{2380956A-8213-4DE8-9984-4ECA5FE6FF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xmlns="" id="{CECBF1DC-E479-4608-8B51-FEC3F30A46F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483" name="Freeform 851">
                  <a:extLst>
                    <a:ext uri="{FF2B5EF4-FFF2-40B4-BE49-F238E27FC236}">
                      <a16:creationId xmlns:a16="http://schemas.microsoft.com/office/drawing/2014/main" xmlns="" id="{C0746537-AB3A-40F1-9AAB-02CACF60F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4" name="Freeform 852">
                  <a:extLst>
                    <a:ext uri="{FF2B5EF4-FFF2-40B4-BE49-F238E27FC236}">
                      <a16:creationId xmlns:a16="http://schemas.microsoft.com/office/drawing/2014/main" xmlns="" id="{64448E8C-63F8-42B7-BE9C-34C7231B1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5" name="Freeform 853">
                  <a:extLst>
                    <a:ext uri="{FF2B5EF4-FFF2-40B4-BE49-F238E27FC236}">
                      <a16:creationId xmlns:a16="http://schemas.microsoft.com/office/drawing/2014/main" xmlns="" id="{85D5D186-71FC-46B7-A7EB-A3A329D5C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6" name="Freeform 854">
                  <a:extLst>
                    <a:ext uri="{FF2B5EF4-FFF2-40B4-BE49-F238E27FC236}">
                      <a16:creationId xmlns:a16="http://schemas.microsoft.com/office/drawing/2014/main" xmlns="" id="{306A85AB-DB1C-4296-8950-468F3E9943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7" name="Freeform 855">
                  <a:extLst>
                    <a:ext uri="{FF2B5EF4-FFF2-40B4-BE49-F238E27FC236}">
                      <a16:creationId xmlns:a16="http://schemas.microsoft.com/office/drawing/2014/main" xmlns="" id="{B63EFFBF-49A6-4825-97AC-748125177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8" name="Freeform 856">
                  <a:extLst>
                    <a:ext uri="{FF2B5EF4-FFF2-40B4-BE49-F238E27FC236}">
                      <a16:creationId xmlns:a16="http://schemas.microsoft.com/office/drawing/2014/main" xmlns="" id="{F761734A-529F-4190-990C-C7B3BCAF18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xmlns="" id="{AC34A4C9-30E1-4C5A-9D98-03989FA63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xmlns="" id="{B154D9D9-7362-4424-96F8-3185A74C2CA7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xmlns="" id="{9055EF34-0403-47E2-B733-FD1D060B4387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58" name="Picture 1018" descr="laptop_keyboard">
                  <a:extLst>
                    <a:ext uri="{FF2B5EF4-FFF2-40B4-BE49-F238E27FC236}">
                      <a16:creationId xmlns:a16="http://schemas.microsoft.com/office/drawing/2014/main" xmlns="" id="{C5C82039-F31E-4150-91A9-85AE44B3B5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9" name="Freeform 1019">
                  <a:extLst>
                    <a:ext uri="{FF2B5EF4-FFF2-40B4-BE49-F238E27FC236}">
                      <a16:creationId xmlns:a16="http://schemas.microsoft.com/office/drawing/2014/main" xmlns="" id="{2C3AE21B-DE75-4893-9C07-476D0394F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0" name="Picture 1020" descr="screen">
                  <a:extLst>
                    <a:ext uri="{FF2B5EF4-FFF2-40B4-BE49-F238E27FC236}">
                      <a16:creationId xmlns:a16="http://schemas.microsoft.com/office/drawing/2014/main" xmlns="" id="{1C032066-F482-443D-BB36-F9ABC10DFB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" name="Freeform 1021">
                  <a:extLst>
                    <a:ext uri="{FF2B5EF4-FFF2-40B4-BE49-F238E27FC236}">
                      <a16:creationId xmlns:a16="http://schemas.microsoft.com/office/drawing/2014/main" xmlns="" id="{7C792147-BAE5-4A5F-8F2C-87CA69BF9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1022">
                  <a:extLst>
                    <a:ext uri="{FF2B5EF4-FFF2-40B4-BE49-F238E27FC236}">
                      <a16:creationId xmlns:a16="http://schemas.microsoft.com/office/drawing/2014/main" xmlns="" id="{523AA2BF-7D64-4050-8E59-43E685139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1023">
                  <a:extLst>
                    <a:ext uri="{FF2B5EF4-FFF2-40B4-BE49-F238E27FC236}">
                      <a16:creationId xmlns:a16="http://schemas.microsoft.com/office/drawing/2014/main" xmlns="" id="{FCE65802-8526-4A1C-A849-61D70B729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1024">
                  <a:extLst>
                    <a:ext uri="{FF2B5EF4-FFF2-40B4-BE49-F238E27FC236}">
                      <a16:creationId xmlns:a16="http://schemas.microsoft.com/office/drawing/2014/main" xmlns="" id="{4EF89042-7677-429F-8AFD-CC222EE538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Freeform 1025">
                  <a:extLst>
                    <a:ext uri="{FF2B5EF4-FFF2-40B4-BE49-F238E27FC236}">
                      <a16:creationId xmlns:a16="http://schemas.microsoft.com/office/drawing/2014/main" xmlns="" id="{9D23F268-8ED0-4472-831A-0569EA94D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1026">
                  <a:extLst>
                    <a:ext uri="{FF2B5EF4-FFF2-40B4-BE49-F238E27FC236}">
                      <a16:creationId xmlns:a16="http://schemas.microsoft.com/office/drawing/2014/main" xmlns="" id="{C81EA101-BA4D-449D-A32D-3FADA1D5E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xmlns="" id="{2092B40F-87E8-4737-BF73-E34D3B82747D}"/>
                    </a:ext>
                  </a:extLst>
                </p:cNvPr>
                <p:cNvGrpSpPr/>
                <p:nvPr/>
              </p:nvGrpSpPr>
              <p:grpSpPr>
                <a:xfrm>
                  <a:off x="9661133" y="6225572"/>
                  <a:ext cx="130194" cy="52922"/>
                  <a:chOff x="9661133" y="6225572"/>
                  <a:chExt cx="130194" cy="52922"/>
                </a:xfrm>
              </p:grpSpPr>
              <p:sp>
                <p:nvSpPr>
                  <p:cNvPr id="474" name="Freeform 1028">
                    <a:extLst>
                      <a:ext uri="{FF2B5EF4-FFF2-40B4-BE49-F238E27FC236}">
                        <a16:creationId xmlns:a16="http://schemas.microsoft.com/office/drawing/2014/main" xmlns="" id="{F8EED99F-D40C-4B3B-B97F-87E654EC33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61133" y="6225572"/>
                    <a:ext cx="130194" cy="52922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Freeform 1029">
                    <a:extLst>
                      <a:ext uri="{FF2B5EF4-FFF2-40B4-BE49-F238E27FC236}">
                        <a16:creationId xmlns:a16="http://schemas.microsoft.com/office/drawing/2014/main" xmlns="" id="{92F1DB51-F4E9-4A4F-9707-230EDA01D0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63557" y="6226705"/>
                    <a:ext cx="125693" cy="50333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Freeform 1030">
                    <a:extLst>
                      <a:ext uri="{FF2B5EF4-FFF2-40B4-BE49-F238E27FC236}">
                        <a16:creationId xmlns:a16="http://schemas.microsoft.com/office/drawing/2014/main" xmlns="" id="{5E55EAB1-4B2C-4081-BDCC-B57612C59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72906" y="6246288"/>
                    <a:ext cx="44668" cy="16184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Freeform 1031">
                    <a:extLst>
                      <a:ext uri="{FF2B5EF4-FFF2-40B4-BE49-F238E27FC236}">
                        <a16:creationId xmlns:a16="http://schemas.microsoft.com/office/drawing/2014/main" xmlns="" id="{4CAFD1B3-812E-4D76-8C30-9C59499553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71348" y="6253732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8" name="Freeform 1032">
                    <a:extLst>
                      <a:ext uri="{FF2B5EF4-FFF2-40B4-BE49-F238E27FC236}">
                        <a16:creationId xmlns:a16="http://schemas.microsoft.com/office/drawing/2014/main" xmlns="" id="{F880E27A-EA36-40F7-A321-FE99579260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9609" y="6256645"/>
                    <a:ext cx="44668" cy="16508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Freeform 1033">
                    <a:extLst>
                      <a:ext uri="{FF2B5EF4-FFF2-40B4-BE49-F238E27FC236}">
                        <a16:creationId xmlns:a16="http://schemas.microsoft.com/office/drawing/2014/main" xmlns="" id="{37EBF872-4B1E-41C6-B19E-39AEFEC3A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8051" y="6264414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8" name="Freeform 1034">
                  <a:extLst>
                    <a:ext uri="{FF2B5EF4-FFF2-40B4-BE49-F238E27FC236}">
                      <a16:creationId xmlns:a16="http://schemas.microsoft.com/office/drawing/2014/main" xmlns="" id="{115908C0-8A38-45B4-B9E2-2EEB2A34A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035">
                  <a:extLst>
                    <a:ext uri="{FF2B5EF4-FFF2-40B4-BE49-F238E27FC236}">
                      <a16:creationId xmlns:a16="http://schemas.microsoft.com/office/drawing/2014/main" xmlns="" id="{8C0E5685-2D98-4B15-91D4-5F7B79E2D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1036">
                  <a:extLst>
                    <a:ext uri="{FF2B5EF4-FFF2-40B4-BE49-F238E27FC236}">
                      <a16:creationId xmlns:a16="http://schemas.microsoft.com/office/drawing/2014/main" xmlns="" id="{2838EA03-006F-41F2-B9FC-DC7827D9C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1037">
                  <a:extLst>
                    <a:ext uri="{FF2B5EF4-FFF2-40B4-BE49-F238E27FC236}">
                      <a16:creationId xmlns:a16="http://schemas.microsoft.com/office/drawing/2014/main" xmlns="" id="{611F19BB-0C45-4D7B-B08B-257441FC3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1038">
                  <a:extLst>
                    <a:ext uri="{FF2B5EF4-FFF2-40B4-BE49-F238E27FC236}">
                      <a16:creationId xmlns:a16="http://schemas.microsoft.com/office/drawing/2014/main" xmlns="" id="{C6DB460A-57C7-422A-A3EF-980F4B1A6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1039">
                  <a:extLst>
                    <a:ext uri="{FF2B5EF4-FFF2-40B4-BE49-F238E27FC236}">
                      <a16:creationId xmlns:a16="http://schemas.microsoft.com/office/drawing/2014/main" xmlns="" id="{E59E74C6-5F13-4F28-8BA7-255FE5F3E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xmlns="" id="{EE5D66FC-4120-4095-BF06-82594126E6FB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52" name="Freeform 851">
                  <a:extLst>
                    <a:ext uri="{FF2B5EF4-FFF2-40B4-BE49-F238E27FC236}">
                      <a16:creationId xmlns:a16="http://schemas.microsoft.com/office/drawing/2014/main" xmlns="" id="{84FE23E5-E1CA-4E0D-B889-F4AA32092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3" name="Freeform 852">
                  <a:extLst>
                    <a:ext uri="{FF2B5EF4-FFF2-40B4-BE49-F238E27FC236}">
                      <a16:creationId xmlns:a16="http://schemas.microsoft.com/office/drawing/2014/main" xmlns="" id="{69F346BF-AD76-4001-9CD9-ACFBB2A86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4" name="Freeform 853">
                  <a:extLst>
                    <a:ext uri="{FF2B5EF4-FFF2-40B4-BE49-F238E27FC236}">
                      <a16:creationId xmlns:a16="http://schemas.microsoft.com/office/drawing/2014/main" xmlns="" id="{24645ECC-77AA-4C71-A418-F257BB1C7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5" name="Freeform 854">
                  <a:extLst>
                    <a:ext uri="{FF2B5EF4-FFF2-40B4-BE49-F238E27FC236}">
                      <a16:creationId xmlns:a16="http://schemas.microsoft.com/office/drawing/2014/main" xmlns="" id="{BBA935D3-1527-4FC4-A143-C53DB2C86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6" name="Freeform 855">
                  <a:extLst>
                    <a:ext uri="{FF2B5EF4-FFF2-40B4-BE49-F238E27FC236}">
                      <a16:creationId xmlns:a16="http://schemas.microsoft.com/office/drawing/2014/main" xmlns="" id="{A15A6618-C51D-4B07-8E8D-B8C6940FF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7" name="Freeform 856">
                  <a:extLst>
                    <a:ext uri="{FF2B5EF4-FFF2-40B4-BE49-F238E27FC236}">
                      <a16:creationId xmlns:a16="http://schemas.microsoft.com/office/drawing/2014/main" xmlns="" id="{438AC81C-8AFB-47C5-82A8-AFB7C6C48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xmlns="" id="{47C312E3-20A1-4A36-B2A5-5714277FA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xmlns="" id="{B416051C-D150-4D92-8583-BC9DC365CEF8}"/>
              </a:ext>
            </a:extLst>
          </p:cNvPr>
          <p:cNvGrpSpPr/>
          <p:nvPr/>
        </p:nvGrpSpPr>
        <p:grpSpPr>
          <a:xfrm>
            <a:off x="505653" y="1676533"/>
            <a:ext cx="4037013" cy="1377421"/>
            <a:chOff x="7840518" y="1242873"/>
            <a:chExt cx="4037013" cy="137742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xmlns="" id="{136CF988-6C8B-4EEA-A600-96331919661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392" name="AutoShape 111">
                <a:extLst>
                  <a:ext uri="{FF2B5EF4-FFF2-40B4-BE49-F238E27FC236}">
                    <a16:creationId xmlns:a16="http://schemas.microsoft.com/office/drawing/2014/main" xmlns="" id="{CBB479EF-6420-40B9-8C62-D13ED983E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xmlns="" id="{06BB1511-438F-4DBF-A14A-A4D5D9C2E5CA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10" name="Rectangle 99">
                  <a:extLst>
                    <a:ext uri="{FF2B5EF4-FFF2-40B4-BE49-F238E27FC236}">
                      <a16:creationId xmlns:a16="http://schemas.microsoft.com/office/drawing/2014/main" xmlns="" id="{9EB8A00C-866A-4B9F-A676-D2D33ED8D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1" name="Line 7">
                  <a:extLst>
                    <a:ext uri="{FF2B5EF4-FFF2-40B4-BE49-F238E27FC236}">
                      <a16:creationId xmlns:a16="http://schemas.microsoft.com/office/drawing/2014/main" xmlns="" id="{0530A129-55A6-48D4-BC89-AE64AE95AD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xmlns="" id="{10E55659-BEB6-4AFD-A859-7DEB17E9C003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37" name="Rectangle 104">
                    <a:extLst>
                      <a:ext uri="{FF2B5EF4-FFF2-40B4-BE49-F238E27FC236}">
                        <a16:creationId xmlns:a16="http://schemas.microsoft.com/office/drawing/2014/main" xmlns="" id="{586F3D0F-FB39-4FE4-B95B-59DBAD0C53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Rectangle 105">
                    <a:extLst>
                      <a:ext uri="{FF2B5EF4-FFF2-40B4-BE49-F238E27FC236}">
                        <a16:creationId xmlns:a16="http://schemas.microsoft.com/office/drawing/2014/main" xmlns="" id="{EA603B82-ECAA-4A11-BB88-A46E2410BA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0" name="Rectangle 106">
                    <a:extLst>
                      <a:ext uri="{FF2B5EF4-FFF2-40B4-BE49-F238E27FC236}">
                        <a16:creationId xmlns:a16="http://schemas.microsoft.com/office/drawing/2014/main" xmlns="" id="{FB2D18A0-07B1-4232-B062-056A069907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1" name="Rectangle 107">
                    <a:extLst>
                      <a:ext uri="{FF2B5EF4-FFF2-40B4-BE49-F238E27FC236}">
                        <a16:creationId xmlns:a16="http://schemas.microsoft.com/office/drawing/2014/main" xmlns="" id="{739094B5-498B-46F6-B31F-8B5951E112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2" name="Rectangle 108">
                    <a:extLst>
                      <a:ext uri="{FF2B5EF4-FFF2-40B4-BE49-F238E27FC236}">
                        <a16:creationId xmlns:a16="http://schemas.microsoft.com/office/drawing/2014/main" xmlns="" id="{6AB97CF3-2E0A-4DC3-8D27-121657170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AutoShape 109">
                    <a:extLst>
                      <a:ext uri="{FF2B5EF4-FFF2-40B4-BE49-F238E27FC236}">
                        <a16:creationId xmlns:a16="http://schemas.microsoft.com/office/drawing/2014/main" xmlns="" id="{E5971579-FA1C-44A4-AFB9-CCB965A910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14" name="Picture 110" descr="desktop_computer_stylized_small">
                  <a:extLst>
                    <a:ext uri="{FF2B5EF4-FFF2-40B4-BE49-F238E27FC236}">
                      <a16:creationId xmlns:a16="http://schemas.microsoft.com/office/drawing/2014/main" xmlns="" id="{60CC7FFA-CDDA-4BE1-AE0E-8A8795A7CA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4" name="Rectangle 112">
                  <a:extLst>
                    <a:ext uri="{FF2B5EF4-FFF2-40B4-BE49-F238E27FC236}">
                      <a16:creationId xmlns:a16="http://schemas.microsoft.com/office/drawing/2014/main" xmlns="" id="{97241418-A003-4735-9458-9E6C7211E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5" name="Freeform 113">
                  <a:extLst>
                    <a:ext uri="{FF2B5EF4-FFF2-40B4-BE49-F238E27FC236}">
                      <a16:creationId xmlns:a16="http://schemas.microsoft.com/office/drawing/2014/main" xmlns="" id="{0D89DDA4-D31B-4DFC-A0B8-44F7B7BE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36" name="Picture 115" descr="tv">
                  <a:extLst>
                    <a:ext uri="{FF2B5EF4-FFF2-40B4-BE49-F238E27FC236}">
                      <a16:creationId xmlns:a16="http://schemas.microsoft.com/office/drawing/2014/main" xmlns="" id="{11DE1658-5D92-43E4-9D0E-0F4A22B891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99" name="Line 169">
              <a:extLst>
                <a:ext uri="{FF2B5EF4-FFF2-40B4-BE49-F238E27FC236}">
                  <a16:creationId xmlns:a16="http://schemas.microsoft.com/office/drawing/2014/main" xmlns="" id="{9323F53D-71CC-45F2-A07A-082E4B91C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Text Box 204">
              <a:extLst>
                <a:ext uri="{FF2B5EF4-FFF2-40B4-BE49-F238E27FC236}">
                  <a16:creationId xmlns:a16="http://schemas.microsoft.com/office/drawing/2014/main" xmlns="" id="{538E0C26-304B-4FD7-AE54-0F60F144A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xmlns="" id="{1CC44F98-6DAB-4D4F-A520-1F3E808E0CF0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xmlns="" id="{61AFBFC7-76FF-4E58-BE7F-8095EBCCDEBA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377" name="AutoShape 136">
                  <a:extLst>
                    <a:ext uri="{FF2B5EF4-FFF2-40B4-BE49-F238E27FC236}">
                      <a16:creationId xmlns:a16="http://schemas.microsoft.com/office/drawing/2014/main" xmlns="" id="{E806E2AC-1BFA-4042-B3F3-D065AD572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xmlns="" id="{94E19760-485D-4372-8BB5-F7C606F78ACF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379" name="Rectangle 138">
                    <a:extLst>
                      <a:ext uri="{FF2B5EF4-FFF2-40B4-BE49-F238E27FC236}">
                        <a16:creationId xmlns:a16="http://schemas.microsoft.com/office/drawing/2014/main" xmlns="" id="{1321A2BC-90EE-4F81-A1D3-D19BEF722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0" name="Line 7">
                    <a:extLst>
                      <a:ext uri="{FF2B5EF4-FFF2-40B4-BE49-F238E27FC236}">
                        <a16:creationId xmlns:a16="http://schemas.microsoft.com/office/drawing/2014/main" xmlns="" id="{864D87AE-235E-4FB2-93AF-078B168FA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1" name="Group 380">
                    <a:extLst>
                      <a:ext uri="{FF2B5EF4-FFF2-40B4-BE49-F238E27FC236}">
                        <a16:creationId xmlns:a16="http://schemas.microsoft.com/office/drawing/2014/main" xmlns="" id="{5650E374-1CDF-4671-A303-A1E0AA887D73}"/>
                      </a:ext>
                    </a:extLst>
                  </p:cNvPr>
                  <p:cNvGrpSpPr/>
                  <p:nvPr/>
                </p:nvGrpSpPr>
                <p:grpSpPr>
                  <a:xfrm>
                    <a:off x="8259563" y="2419513"/>
                    <a:ext cx="230176" cy="87007"/>
                    <a:chOff x="8259563" y="2419513"/>
                    <a:chExt cx="230176" cy="87007"/>
                  </a:xfrm>
                </p:grpSpPr>
                <p:sp>
                  <p:nvSpPr>
                    <p:cNvPr id="386" name="Rectangle 141">
                      <a:extLst>
                        <a:ext uri="{FF2B5EF4-FFF2-40B4-BE49-F238E27FC236}">
                          <a16:creationId xmlns:a16="http://schemas.microsoft.com/office/drawing/2014/main" xmlns="" id="{3FC124FA-1093-4408-B4E7-FED176B98C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59563" y="2447745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7" name="Rectangle 142">
                      <a:extLst>
                        <a:ext uri="{FF2B5EF4-FFF2-40B4-BE49-F238E27FC236}">
                          <a16:creationId xmlns:a16="http://schemas.microsoft.com/office/drawing/2014/main" xmlns="" id="{BC92DA6F-7466-463B-97F0-B15B1B1933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8591" y="2466738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8" name="Rectangle 143">
                      <a:extLst>
                        <a:ext uri="{FF2B5EF4-FFF2-40B4-BE49-F238E27FC236}">
                          <a16:creationId xmlns:a16="http://schemas.microsoft.com/office/drawing/2014/main" xmlns="" id="{0ECBF05C-E556-4477-A70E-F0F0911012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97618" y="2466738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9" name="Rectangle 144">
                      <a:extLst>
                        <a:ext uri="{FF2B5EF4-FFF2-40B4-BE49-F238E27FC236}">
                          <a16:creationId xmlns:a16="http://schemas.microsoft.com/office/drawing/2014/main" xmlns="" id="{E9B3EBCB-FCCA-4C60-9ED4-1074AEF6A8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16645" y="2465198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0" name="Rectangle 145">
                      <a:extLst>
                        <a:ext uri="{FF2B5EF4-FFF2-40B4-BE49-F238E27FC236}">
                          <a16:creationId xmlns:a16="http://schemas.microsoft.com/office/drawing/2014/main" xmlns="" id="{59908206-B75B-48BB-BD91-EC6E58F4D8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37522" y="2465198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1" name="AutoShape 146">
                      <a:extLst>
                        <a:ext uri="{FF2B5EF4-FFF2-40B4-BE49-F238E27FC236}">
                          <a16:creationId xmlns:a16="http://schemas.microsoft.com/office/drawing/2014/main" xmlns="" id="{F50A8FD8-CE19-4FC2-B2BE-87377812D8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8260092" y="2419513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2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70ECD70C-D4CA-4C8A-A296-2B1BCB7DD9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3" name="Rectangle 148">
                    <a:extLst>
                      <a:ext uri="{FF2B5EF4-FFF2-40B4-BE49-F238E27FC236}">
                        <a16:creationId xmlns:a16="http://schemas.microsoft.com/office/drawing/2014/main" xmlns="" id="{683A2B2D-DA64-4E35-99E2-667919C3C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4" name="Freeform 149">
                    <a:extLst>
                      <a:ext uri="{FF2B5EF4-FFF2-40B4-BE49-F238E27FC236}">
                        <a16:creationId xmlns:a16="http://schemas.microsoft.com/office/drawing/2014/main" xmlns="" id="{6FEA8CA2-B86B-47FF-8175-C57002AAB1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85" name="Picture 151" descr="tv">
                    <a:extLst>
                      <a:ext uri="{FF2B5EF4-FFF2-40B4-BE49-F238E27FC236}">
                        <a16:creationId xmlns:a16="http://schemas.microsoft.com/office/drawing/2014/main" xmlns="" id="{DC0DBC3C-EBBB-4EDC-AD29-2B6252DD75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76" name="Freeform 209">
                <a:extLst>
                  <a:ext uri="{FF2B5EF4-FFF2-40B4-BE49-F238E27FC236}">
                    <a16:creationId xmlns:a16="http://schemas.microsoft.com/office/drawing/2014/main" xmlns="" id="{DBB80184-707C-4F27-972A-6F67E2B3E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2" name="Rectangle 44">
              <a:extLst>
                <a:ext uri="{FF2B5EF4-FFF2-40B4-BE49-F238E27FC236}">
                  <a16:creationId xmlns:a16="http://schemas.microsoft.com/office/drawing/2014/main" xmlns="" id="{2E7495BE-9334-4ED0-BD71-4F681456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16">
              <a:extLst>
                <a:ext uri="{FF2B5EF4-FFF2-40B4-BE49-F238E27FC236}">
                  <a16:creationId xmlns:a16="http://schemas.microsoft.com/office/drawing/2014/main" xmlns="" id="{6B823FA9-A72C-4992-B5C0-441DA5B4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217">
              <a:extLst>
                <a:ext uri="{FF2B5EF4-FFF2-40B4-BE49-F238E27FC236}">
                  <a16:creationId xmlns:a16="http://schemas.microsoft.com/office/drawing/2014/main" xmlns="" id="{31D14923-564E-430E-9272-2FC4CD6A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Line 218">
              <a:extLst>
                <a:ext uri="{FF2B5EF4-FFF2-40B4-BE49-F238E27FC236}">
                  <a16:creationId xmlns:a16="http://schemas.microsoft.com/office/drawing/2014/main" xmlns="" id="{6BD26731-C64E-4AA8-9284-A43315C64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Line 219">
              <a:extLst>
                <a:ext uri="{FF2B5EF4-FFF2-40B4-BE49-F238E27FC236}">
                  <a16:creationId xmlns:a16="http://schemas.microsoft.com/office/drawing/2014/main" xmlns="" id="{F658AA58-BAA8-4C0C-BED5-D39EA06AF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220">
              <a:extLst>
                <a:ext uri="{FF2B5EF4-FFF2-40B4-BE49-F238E27FC236}">
                  <a16:creationId xmlns:a16="http://schemas.microsoft.com/office/drawing/2014/main" xmlns="" id="{83A3894D-5237-4BB6-9CE5-7DCC2420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xmlns="" id="{D6E14882-2816-4AF0-A42F-8598AA0E22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AutoShape 225">
              <a:extLst>
                <a:ext uri="{FF2B5EF4-FFF2-40B4-BE49-F238E27FC236}">
                  <a16:creationId xmlns:a16="http://schemas.microsoft.com/office/drawing/2014/main" xmlns="" id="{8485B285-691D-4C55-9871-B9DED8089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xmlns="" id="{5BD67753-3C26-46F6-9B2F-852A25903F2B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xmlns="" id="{F2C51F12-5587-4680-B83F-FF98688200E8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50" name="AutoShape 111">
                  <a:extLst>
                    <a:ext uri="{FF2B5EF4-FFF2-40B4-BE49-F238E27FC236}">
                      <a16:creationId xmlns:a16="http://schemas.microsoft.com/office/drawing/2014/main" xmlns="" id="{1979CF50-F73A-4352-88E2-B1D86ABD2B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xmlns="" id="{520C17C4-F833-4499-A094-26BA27DF1665}"/>
                    </a:ext>
                  </a:extLst>
                </p:cNvPr>
                <p:cNvGrpSpPr/>
                <p:nvPr/>
              </p:nvGrpSpPr>
              <p:grpSpPr>
                <a:xfrm>
                  <a:off x="8792431" y="1288567"/>
                  <a:ext cx="724664" cy="481356"/>
                  <a:chOff x="8792431" y="1288567"/>
                  <a:chExt cx="724664" cy="481356"/>
                </a:xfrm>
              </p:grpSpPr>
              <p:sp>
                <p:nvSpPr>
                  <p:cNvPr id="352" name="Rectangle 99">
                    <a:extLst>
                      <a:ext uri="{FF2B5EF4-FFF2-40B4-BE49-F238E27FC236}">
                        <a16:creationId xmlns:a16="http://schemas.microsoft.com/office/drawing/2014/main" xmlns="" id="{09D87D14-8188-4E83-BA8E-36DC4FBFA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45426" y="1404994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3" name="Line 7">
                    <a:extLst>
                      <a:ext uri="{FF2B5EF4-FFF2-40B4-BE49-F238E27FC236}">
                        <a16:creationId xmlns:a16="http://schemas.microsoft.com/office/drawing/2014/main" xmlns="" id="{974B7E0A-2B56-488A-884F-C7232C2841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957371" y="1622825"/>
                    <a:ext cx="400739" cy="4382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xmlns="" id="{3613A8C7-1943-44A7-B133-B2EAA0B75188}"/>
                      </a:ext>
                    </a:extLst>
                  </p:cNvPr>
                  <p:cNvGrpSpPr/>
                  <p:nvPr/>
                </p:nvGrpSpPr>
                <p:grpSpPr>
                  <a:xfrm>
                    <a:off x="9086650" y="1573375"/>
                    <a:ext cx="230176" cy="87007"/>
                    <a:chOff x="9086650" y="1573375"/>
                    <a:chExt cx="230176" cy="87007"/>
                  </a:xfrm>
                </p:grpSpPr>
                <p:sp>
                  <p:nvSpPr>
                    <p:cNvPr id="360" name="Rectangle 104">
                      <a:extLst>
                        <a:ext uri="{FF2B5EF4-FFF2-40B4-BE49-F238E27FC236}">
                          <a16:creationId xmlns:a16="http://schemas.microsoft.com/office/drawing/2014/main" xmlns="" id="{88A473B9-4781-482B-B639-28837E5CFF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86650" y="1601607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1" name="Rectangle 105">
                      <a:extLst>
                        <a:ext uri="{FF2B5EF4-FFF2-40B4-BE49-F238E27FC236}">
                          <a16:creationId xmlns:a16="http://schemas.microsoft.com/office/drawing/2014/main" xmlns="" id="{D3B80DC5-4A5C-4B21-B811-61DF7F01A7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5678" y="1620600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2" name="Rectangle 106">
                      <a:extLst>
                        <a:ext uri="{FF2B5EF4-FFF2-40B4-BE49-F238E27FC236}">
                          <a16:creationId xmlns:a16="http://schemas.microsoft.com/office/drawing/2014/main" xmlns="" id="{6994E2D0-518C-45D2-A2D3-B5DDD2D439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24705" y="1620600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3" name="Rectangle 107">
                      <a:extLst>
                        <a:ext uri="{FF2B5EF4-FFF2-40B4-BE49-F238E27FC236}">
                          <a16:creationId xmlns:a16="http://schemas.microsoft.com/office/drawing/2014/main" xmlns="" id="{D8ED9F38-A4C8-4564-B02E-EE235A931B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43732" y="1619060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6" name="Rectangle 108">
                      <a:extLst>
                        <a:ext uri="{FF2B5EF4-FFF2-40B4-BE49-F238E27FC236}">
                          <a16:creationId xmlns:a16="http://schemas.microsoft.com/office/drawing/2014/main" xmlns="" id="{8636A906-A941-4ECB-A9AB-CB95B66DC8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64609" y="1619060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4" name="AutoShape 109">
                      <a:extLst>
                        <a:ext uri="{FF2B5EF4-FFF2-40B4-BE49-F238E27FC236}">
                          <a16:creationId xmlns:a16="http://schemas.microsoft.com/office/drawing/2014/main" xmlns="" id="{783831E3-3F23-4F45-8E36-A88664897A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9087179" y="1573375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55" name="Picture 110" descr="desktop_computer_stylized_small">
                    <a:extLst>
                      <a:ext uri="{FF2B5EF4-FFF2-40B4-BE49-F238E27FC236}">
                        <a16:creationId xmlns:a16="http://schemas.microsoft.com/office/drawing/2014/main" xmlns="" id="{6C3462F8-4368-40E3-88C0-94D0EA8FAF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92431" y="1483864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56" name="Rectangle 112">
                    <a:extLst>
                      <a:ext uri="{FF2B5EF4-FFF2-40B4-BE49-F238E27FC236}">
                        <a16:creationId xmlns:a16="http://schemas.microsoft.com/office/drawing/2014/main" xmlns="" id="{A1F31292-FE4B-432D-A2A4-F8F9E0E29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1087" y="1598413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7" name="Freeform 113">
                    <a:extLst>
                      <a:ext uri="{FF2B5EF4-FFF2-40B4-BE49-F238E27FC236}">
                        <a16:creationId xmlns:a16="http://schemas.microsoft.com/office/drawing/2014/main" xmlns="" id="{C582EC18-209C-43D6-A1F7-6531968BA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14606" y="1422520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58" name="Picture 115" descr="tv">
                    <a:extLst>
                      <a:ext uri="{FF2B5EF4-FFF2-40B4-BE49-F238E27FC236}">
                        <a16:creationId xmlns:a16="http://schemas.microsoft.com/office/drawing/2014/main" xmlns="" id="{F0094137-0748-4EAD-8D3E-CE2C4CA48B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7880" y="1288567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xmlns="" id="{FA6FECED-5861-46AC-B3C8-BC1489DF3565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BEDB7D46-02AE-4632-9FF8-0B7B6AC097E6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xmlns="" id="{85D2CEFD-8FA3-41CE-A27F-832961F8117F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xmlns="" id="{7EBCC83E-0815-4BB2-A936-476ED62E1615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32" name="AutoShape 136">
                  <a:extLst>
                    <a:ext uri="{FF2B5EF4-FFF2-40B4-BE49-F238E27FC236}">
                      <a16:creationId xmlns:a16="http://schemas.microsoft.com/office/drawing/2014/main" xmlns="" id="{44A2806E-A0A2-4A47-A574-25E96536C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xmlns="" id="{835151C9-EDBC-48D9-A6B4-B3A3B9ED0BCA}"/>
                    </a:ext>
                  </a:extLst>
                </p:cNvPr>
                <p:cNvGrpSpPr/>
                <p:nvPr/>
              </p:nvGrpSpPr>
              <p:grpSpPr>
                <a:xfrm>
                  <a:off x="8888210" y="2138938"/>
                  <a:ext cx="724664" cy="481356"/>
                  <a:chOff x="8888210" y="2138938"/>
                  <a:chExt cx="724664" cy="481356"/>
                </a:xfrm>
              </p:grpSpPr>
              <p:sp>
                <p:nvSpPr>
                  <p:cNvPr id="334" name="Rectangle 138">
                    <a:extLst>
                      <a:ext uri="{FF2B5EF4-FFF2-40B4-BE49-F238E27FC236}">
                        <a16:creationId xmlns:a16="http://schemas.microsoft.com/office/drawing/2014/main" xmlns="" id="{CA4639FF-8963-4934-9B2A-143BC23412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41205" y="2255365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5" name="Line 7">
                    <a:extLst>
                      <a:ext uri="{FF2B5EF4-FFF2-40B4-BE49-F238E27FC236}">
                        <a16:creationId xmlns:a16="http://schemas.microsoft.com/office/drawing/2014/main" xmlns="" id="{3B19784F-885B-48CE-A4D5-F0A5DE49E1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53150" y="2473196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xmlns="" id="{CD0C1AA7-9C3E-49E3-A0F4-7569A2C18164}"/>
                      </a:ext>
                    </a:extLst>
                  </p:cNvPr>
                  <p:cNvGrpSpPr/>
                  <p:nvPr/>
                </p:nvGrpSpPr>
                <p:grpSpPr>
                  <a:xfrm>
                    <a:off x="9182429" y="2423746"/>
                    <a:ext cx="230176" cy="87007"/>
                    <a:chOff x="9182429" y="2423746"/>
                    <a:chExt cx="230176" cy="87007"/>
                  </a:xfrm>
                </p:grpSpPr>
                <p:sp>
                  <p:nvSpPr>
                    <p:cNvPr id="342" name="Rectangle 141">
                      <a:extLst>
                        <a:ext uri="{FF2B5EF4-FFF2-40B4-BE49-F238E27FC236}">
                          <a16:creationId xmlns:a16="http://schemas.microsoft.com/office/drawing/2014/main" xmlns="" id="{87E24E1E-411C-4A07-B05F-3A8786DBFC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82429" y="2451978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3" name="Rectangle 142">
                      <a:extLst>
                        <a:ext uri="{FF2B5EF4-FFF2-40B4-BE49-F238E27FC236}">
                          <a16:creationId xmlns:a16="http://schemas.microsoft.com/office/drawing/2014/main" xmlns="" id="{BB8F46DB-3CEA-4719-9681-2D39B005CB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01457" y="2470971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4" name="Rectangle 143">
                      <a:extLst>
                        <a:ext uri="{FF2B5EF4-FFF2-40B4-BE49-F238E27FC236}">
                          <a16:creationId xmlns:a16="http://schemas.microsoft.com/office/drawing/2014/main" xmlns="" id="{B5917C0B-9D15-40DD-81E8-B40B6F326D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20484" y="2470971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5" name="Rectangle 144">
                      <a:extLst>
                        <a:ext uri="{FF2B5EF4-FFF2-40B4-BE49-F238E27FC236}">
                          <a16:creationId xmlns:a16="http://schemas.microsoft.com/office/drawing/2014/main" xmlns="" id="{519264D3-29DD-4E5A-9C8B-4942791D45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39511" y="2469431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6" name="Rectangle 145">
                      <a:extLst>
                        <a:ext uri="{FF2B5EF4-FFF2-40B4-BE49-F238E27FC236}">
                          <a16:creationId xmlns:a16="http://schemas.microsoft.com/office/drawing/2014/main" xmlns="" id="{12619E16-793D-4BA6-90EB-0A560D4DC0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60388" y="2469431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7" name="AutoShape 146">
                      <a:extLst>
                        <a:ext uri="{FF2B5EF4-FFF2-40B4-BE49-F238E27FC236}">
                          <a16:creationId xmlns:a16="http://schemas.microsoft.com/office/drawing/2014/main" xmlns="" id="{E302C45F-8EDB-45BF-BB47-6AE5487996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9182958" y="2423746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37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51CB9D43-89A6-4EC1-B6D8-08568D3030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88210" y="2334235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8" name="Rectangle 148">
                    <a:extLst>
                      <a:ext uri="{FF2B5EF4-FFF2-40B4-BE49-F238E27FC236}">
                        <a16:creationId xmlns:a16="http://schemas.microsoft.com/office/drawing/2014/main" xmlns="" id="{CBE07B87-EE63-4B95-9341-EB6B06EF0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56866" y="2448784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9" name="Freeform 149">
                    <a:extLst>
                      <a:ext uri="{FF2B5EF4-FFF2-40B4-BE49-F238E27FC236}">
                        <a16:creationId xmlns:a16="http://schemas.microsoft.com/office/drawing/2014/main" xmlns="" id="{393FE79A-B49D-46EA-8432-8A667462B8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10385" y="2272891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40" name="Picture 151" descr="tv">
                    <a:extLst>
                      <a:ext uri="{FF2B5EF4-FFF2-40B4-BE49-F238E27FC236}">
                        <a16:creationId xmlns:a16="http://schemas.microsoft.com/office/drawing/2014/main" xmlns="" id="{18B71494-9F11-411F-A1E3-441C4E8ADD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659" y="2138938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31" name="Freeform 209">
                <a:extLst>
                  <a:ext uri="{FF2B5EF4-FFF2-40B4-BE49-F238E27FC236}">
                    <a16:creationId xmlns:a16="http://schemas.microsoft.com/office/drawing/2014/main" xmlns="" id="{95C725B5-7FFD-49FF-89FE-4CDE5FA0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9" name="Text Box 204">
              <a:extLst>
                <a:ext uri="{FF2B5EF4-FFF2-40B4-BE49-F238E27FC236}">
                  <a16:creationId xmlns:a16="http://schemas.microsoft.com/office/drawing/2014/main" xmlns="" id="{F2C13362-B26B-416E-9D4A-52C2BA676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9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714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Analog Vs  Digital Signals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Transmission Media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5873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54 : Physical layer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0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280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Analog Vs Digital Signals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8836D8-0F07-40AF-8086-EB73FD99E5F9}"/>
              </a:ext>
            </a:extLst>
          </p:cNvPr>
          <p:cNvSpPr txBox="1"/>
          <p:nvPr/>
        </p:nvSpPr>
        <p:spPr>
          <a:xfrm>
            <a:off x="484093" y="1761626"/>
            <a:ext cx="77365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i="0" baseline="0" dirty="0"/>
              <a:t>If data is to be transmitted, then it must be transformed to electromagnetic signals.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i="0" baseline="0" dirty="0"/>
              <a:t>Analog signals - infinite number of values in a range;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D</a:t>
            </a:r>
            <a:r>
              <a:rPr lang="en-US" altLang="en-US" sz="2400" i="0" baseline="0" dirty="0"/>
              <a:t>igital signals can have only a limited number of values.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 can be analog or digital.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Analog data - information that is continuous;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i="0" dirty="0">
                <a:solidFill>
                  <a:srgbClr val="0F2AB1"/>
                </a:solidFill>
              </a:rPr>
              <a:t>Analog data example: voice temperature captured by analog sensor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data - information that has discrete states. </a:t>
            </a:r>
          </a:p>
        </p:txBody>
      </p:sp>
    </p:spTree>
    <p:extLst>
      <p:ext uri="{BB962C8B-B14F-4D97-AF65-F5344CB8AC3E}">
        <p14:creationId xmlns:p14="http://schemas.microsoft.com/office/powerpoint/2010/main" val="6134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728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91F91F-F73F-4AA4-B206-2EC889061FAF}"/>
              </a:ext>
            </a:extLst>
          </p:cNvPr>
          <p:cNvSpPr txBox="1"/>
          <p:nvPr/>
        </p:nvSpPr>
        <p:spPr>
          <a:xfrm>
            <a:off x="465453" y="1761626"/>
            <a:ext cx="8300052" cy="374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Transmission medium-the physical path between transmitter and receiver.</a:t>
            </a:r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Repeaters or amplifiers may be used to extend the length of the medium.</a:t>
            </a:r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Communication of electromagnetic waves is </a:t>
            </a:r>
            <a:r>
              <a:rPr lang="en-US" altLang="en-US" sz="2400" i="1" dirty="0"/>
              <a:t>guided </a:t>
            </a:r>
            <a:r>
              <a:rPr lang="en-US" altLang="en-US" sz="2400" dirty="0"/>
              <a:t>or </a:t>
            </a:r>
            <a:r>
              <a:rPr lang="en-US" altLang="en-US" sz="2400" i="1" dirty="0"/>
              <a:t>unguided.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i="1" dirty="0"/>
              <a:t>Guided media </a:t>
            </a:r>
            <a:r>
              <a:rPr lang="en-US" altLang="en-US" sz="2400" dirty="0"/>
              <a:t>: waves are guided along a physical path (</a:t>
            </a:r>
            <a:r>
              <a:rPr lang="en-US" altLang="en-US" sz="2400" dirty="0" err="1"/>
              <a:t>e.g</a:t>
            </a:r>
            <a:r>
              <a:rPr lang="en-US" altLang="en-US" sz="2400" dirty="0"/>
              <a:t>, twisted pair, coaxial cable and optical fiber).</a:t>
            </a:r>
          </a:p>
          <a:p>
            <a:pPr marL="8001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i="1" dirty="0"/>
              <a:t>Unguided media</a:t>
            </a:r>
            <a:r>
              <a:rPr lang="en-US" altLang="en-US" sz="2400" dirty="0"/>
              <a:t>: means for transmitting but not guiding electromagnetic waves (e.g., the atmosphere and outer space).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85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2F60E4-5E12-4851-9B5E-51036340A59E}"/>
              </a:ext>
            </a:extLst>
          </p:cNvPr>
          <p:cNvSpPr txBox="1"/>
          <p:nvPr/>
        </p:nvSpPr>
        <p:spPr>
          <a:xfrm>
            <a:off x="1094683" y="2125673"/>
            <a:ext cx="60940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Twisted pair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Coaxial cable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Optical fiber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Wireless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40383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B6B2FF6-C1D7-460D-BB72-3E931A58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8" y="1622177"/>
            <a:ext cx="7885472" cy="47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78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380971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Why, What- Wireless LAN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 802.11 Architecture</a:t>
            </a:r>
          </a:p>
          <a:p>
            <a:pPr marL="342900" indent="-212725">
              <a:buFont typeface="Wingdings" charset="2"/>
              <a:buChar char="§"/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7460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55 : IEEE 802.11- Wireless LAN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7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>
            <a:extLst>
              <a:ext uri="{FF2B5EF4-FFF2-40B4-BE49-F238E27FC236}">
                <a16:creationId xmlns:a16="http://schemas.microsoft.com/office/drawing/2014/main" xmlns="" id="{F3A32B53-6FB2-4ACD-AB3D-B1EA9C47B00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 : services (more)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xmlns="" id="{3D4A0349-473B-4394-9EB8-615F27368F5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xmlns="" id="{7DE86731-DA30-4D1A-9EA0-C2A22C47653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D707F939-A6CF-480F-A657-8690CCCE2E0F}"/>
              </a:ext>
            </a:extLst>
          </p:cNvPr>
          <p:cNvSpPr txBox="1">
            <a:spLocks noChangeArrowheads="1"/>
          </p:cNvSpPr>
          <p:nvPr/>
        </p:nvSpPr>
        <p:spPr>
          <a:xfrm>
            <a:off x="4782928" y="1569505"/>
            <a:ext cx="6141748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Error correction: </a:t>
            </a:r>
          </a:p>
          <a:p>
            <a:pPr lvl="1">
              <a:defRPr/>
            </a:pPr>
            <a:r>
              <a:rPr lang="en-US" dirty="0"/>
              <a:t>receiver identifies </a:t>
            </a:r>
            <a:r>
              <a:rPr lang="en-US" i="1" dirty="0">
                <a:solidFill>
                  <a:srgbClr val="0000A8"/>
                </a:solidFill>
              </a:rPr>
              <a:t>and corrects</a:t>
            </a:r>
            <a:r>
              <a:rPr lang="en-US" dirty="0">
                <a:solidFill>
                  <a:srgbClr val="0000A8"/>
                </a:solidFill>
              </a:rPr>
              <a:t> </a:t>
            </a:r>
            <a:r>
              <a:rPr lang="en-US" dirty="0"/>
              <a:t>bit error(s) without retransmission</a:t>
            </a:r>
          </a:p>
          <a:p>
            <a:pPr marL="344488" indent="-331788">
              <a:defRPr/>
            </a:pPr>
            <a:r>
              <a:rPr lang="en-US" dirty="0">
                <a:solidFill>
                  <a:srgbClr val="C00000"/>
                </a:solidFill>
              </a:rPr>
              <a:t>Half-duplex and Full-duplex:</a:t>
            </a:r>
          </a:p>
          <a:p>
            <a:pPr lvl="1">
              <a:defRPr/>
            </a:pPr>
            <a:r>
              <a:rPr lang="en-US" dirty="0"/>
              <a:t>with half duplex, nodes at both ends of link can transmit, but not at same time</a:t>
            </a:r>
            <a:endParaRPr lang="en-US" sz="2800" dirty="0"/>
          </a:p>
        </p:txBody>
      </p:sp>
      <p:sp>
        <p:nvSpPr>
          <p:cNvPr id="264" name="Oval 800">
            <a:extLst>
              <a:ext uri="{FF2B5EF4-FFF2-40B4-BE49-F238E27FC236}">
                <a16:creationId xmlns:a16="http://schemas.microsoft.com/office/drawing/2014/main" xmlns="" id="{B71D0B61-1ABB-4C78-BE98-C5782DA4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080" y="4026855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5" name="Line 435">
            <a:extLst>
              <a:ext uri="{FF2B5EF4-FFF2-40B4-BE49-F238E27FC236}">
                <a16:creationId xmlns:a16="http://schemas.microsoft.com/office/drawing/2014/main" xmlns="" id="{BD28272E-AB88-431A-9BD2-C3EE053FDC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4883" y="4256211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Line 436">
            <a:extLst>
              <a:ext uri="{FF2B5EF4-FFF2-40B4-BE49-F238E27FC236}">
                <a16:creationId xmlns:a16="http://schemas.microsoft.com/office/drawing/2014/main" xmlns="" id="{2659D3E3-7FE4-4D2E-91ED-51EB3F34F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3654" y="4921500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Line 439">
            <a:extLst>
              <a:ext uri="{FF2B5EF4-FFF2-40B4-BE49-F238E27FC236}">
                <a16:creationId xmlns:a16="http://schemas.microsoft.com/office/drawing/2014/main" xmlns="" id="{38123B37-91CF-4727-8D2B-0FC85043B6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6141" y="4906847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xmlns="" id="{DBF91F39-60EE-46B5-B5CB-DC9D37AA6099}"/>
              </a:ext>
            </a:extLst>
          </p:cNvPr>
          <p:cNvGrpSpPr/>
          <p:nvPr/>
        </p:nvGrpSpPr>
        <p:grpSpPr>
          <a:xfrm>
            <a:off x="1700657" y="3709571"/>
            <a:ext cx="499949" cy="607715"/>
            <a:chOff x="9035522" y="3275911"/>
            <a:chExt cx="499949" cy="607715"/>
          </a:xfrm>
        </p:grpSpPr>
        <p:sp>
          <p:nvSpPr>
            <p:cNvPr id="603" name="Oval 820">
              <a:extLst>
                <a:ext uri="{FF2B5EF4-FFF2-40B4-BE49-F238E27FC236}">
                  <a16:creationId xmlns:a16="http://schemas.microsoft.com/office/drawing/2014/main" xmlns="" id="{22595378-916E-4669-9CFE-611413757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337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4" name="Oval 821">
              <a:extLst>
                <a:ext uri="{FF2B5EF4-FFF2-40B4-BE49-F238E27FC236}">
                  <a16:creationId xmlns:a16="http://schemas.microsoft.com/office/drawing/2014/main" xmlns="" id="{A32A2D7C-3DC2-4EDE-8FCC-61C03C80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3058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5" name="Oval 822">
              <a:extLst>
                <a:ext uri="{FF2B5EF4-FFF2-40B4-BE49-F238E27FC236}">
                  <a16:creationId xmlns:a16="http://schemas.microsoft.com/office/drawing/2014/main" xmlns="" id="{E7A5AB5C-1F6A-441A-B831-FD1094DD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9666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6" name="Oval 823">
              <a:extLst>
                <a:ext uri="{FF2B5EF4-FFF2-40B4-BE49-F238E27FC236}">
                  <a16:creationId xmlns:a16="http://schemas.microsoft.com/office/drawing/2014/main" xmlns="" id="{DA60FC4B-05FC-4764-9A34-B2997125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5522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7" name="Freeform 824">
              <a:extLst>
                <a:ext uri="{FF2B5EF4-FFF2-40B4-BE49-F238E27FC236}">
                  <a16:creationId xmlns:a16="http://schemas.microsoft.com/office/drawing/2014/main" xmlns="" id="{7DD990FD-393D-4786-B0BF-1358A0584C0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07213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2673B75C-0020-4111-97DD-79756CD4C9F7}"/>
              </a:ext>
            </a:extLst>
          </p:cNvPr>
          <p:cNvGrpSpPr/>
          <p:nvPr/>
        </p:nvGrpSpPr>
        <p:grpSpPr>
          <a:xfrm>
            <a:off x="1645946" y="3755150"/>
            <a:ext cx="615031" cy="648952"/>
            <a:chOff x="8980811" y="3321490"/>
            <a:chExt cx="615031" cy="648952"/>
          </a:xfrm>
        </p:grpSpPr>
        <p:sp>
          <p:nvSpPr>
            <p:cNvPr id="601" name="Oval 818">
              <a:extLst>
                <a:ext uri="{FF2B5EF4-FFF2-40B4-BE49-F238E27FC236}">
                  <a16:creationId xmlns:a16="http://schemas.microsoft.com/office/drawing/2014/main" xmlns="" id="{854F7870-0864-42E9-A291-9A527ECF6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811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2" name="Freeform 825">
              <a:extLst>
                <a:ext uri="{FF2B5EF4-FFF2-40B4-BE49-F238E27FC236}">
                  <a16:creationId xmlns:a16="http://schemas.microsoft.com/office/drawing/2014/main" xmlns="" id="{FF4CAA3B-4E59-46B8-936C-9CE5FC454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2306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xmlns="" id="{15613D58-90D5-47FC-BA0D-2E4017985B1F}"/>
              </a:ext>
            </a:extLst>
          </p:cNvPr>
          <p:cNvGrpSpPr/>
          <p:nvPr/>
        </p:nvGrpSpPr>
        <p:grpSpPr>
          <a:xfrm>
            <a:off x="1745717" y="4053046"/>
            <a:ext cx="393690" cy="1049595"/>
            <a:chOff x="9080582" y="3619386"/>
            <a:chExt cx="393690" cy="1049595"/>
          </a:xfrm>
        </p:grpSpPr>
        <p:sp>
          <p:nvSpPr>
            <p:cNvPr id="586" name="Line 270">
              <a:extLst>
                <a:ext uri="{FF2B5EF4-FFF2-40B4-BE49-F238E27FC236}">
                  <a16:creationId xmlns:a16="http://schemas.microsoft.com/office/drawing/2014/main" xmlns="" id="{8703CF66-24C3-4E98-8037-FDA3F2D83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0582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Line 271">
              <a:extLst>
                <a:ext uri="{FF2B5EF4-FFF2-40B4-BE49-F238E27FC236}">
                  <a16:creationId xmlns:a16="http://schemas.microsoft.com/office/drawing/2014/main" xmlns="" id="{85CBD773-9018-4D72-8496-01F5B45CB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7427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Line 272">
              <a:extLst>
                <a:ext uri="{FF2B5EF4-FFF2-40B4-BE49-F238E27FC236}">
                  <a16:creationId xmlns:a16="http://schemas.microsoft.com/office/drawing/2014/main" xmlns="" id="{6261BA12-65DD-4019-90D1-FF75B252C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058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Line 273">
              <a:extLst>
                <a:ext uri="{FF2B5EF4-FFF2-40B4-BE49-F238E27FC236}">
                  <a16:creationId xmlns:a16="http://schemas.microsoft.com/office/drawing/2014/main" xmlns="" id="{3823CA50-3787-4FD9-B6FC-5A7FCE23EE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7742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Line 274">
              <a:extLst>
                <a:ext uri="{FF2B5EF4-FFF2-40B4-BE49-F238E27FC236}">
                  <a16:creationId xmlns:a16="http://schemas.microsoft.com/office/drawing/2014/main" xmlns="" id="{A310C016-8551-42A2-A126-47CEDAE94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7427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Line 275">
              <a:extLst>
                <a:ext uri="{FF2B5EF4-FFF2-40B4-BE49-F238E27FC236}">
                  <a16:creationId xmlns:a16="http://schemas.microsoft.com/office/drawing/2014/main" xmlns="" id="{F9026D51-465D-4361-9A10-66AD49A7F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80582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Line 276">
              <a:extLst>
                <a:ext uri="{FF2B5EF4-FFF2-40B4-BE49-F238E27FC236}">
                  <a16:creationId xmlns:a16="http://schemas.microsoft.com/office/drawing/2014/main" xmlns="" id="{E45DF6A1-52D1-437E-B468-8C344DB8E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77427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Line 277">
              <a:extLst>
                <a:ext uri="{FF2B5EF4-FFF2-40B4-BE49-F238E27FC236}">
                  <a16:creationId xmlns:a16="http://schemas.microsoft.com/office/drawing/2014/main" xmlns="" id="{8E121796-3B09-4A4E-9120-6503101D0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4121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Line 278">
              <a:extLst>
                <a:ext uri="{FF2B5EF4-FFF2-40B4-BE49-F238E27FC236}">
                  <a16:creationId xmlns:a16="http://schemas.microsoft.com/office/drawing/2014/main" xmlns="" id="{A35C9C8D-4F70-4908-A1D3-1BFB1BA06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Line 279">
              <a:extLst>
                <a:ext uri="{FF2B5EF4-FFF2-40B4-BE49-F238E27FC236}">
                  <a16:creationId xmlns:a16="http://schemas.microsoft.com/office/drawing/2014/main" xmlns="" id="{5843DBB6-97A1-4320-9C01-442054B18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6673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Line 280">
              <a:extLst>
                <a:ext uri="{FF2B5EF4-FFF2-40B4-BE49-F238E27FC236}">
                  <a16:creationId xmlns:a16="http://schemas.microsoft.com/office/drawing/2014/main" xmlns="" id="{978F69D1-5F0E-4201-86D8-E7007EBCAC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Line 281">
              <a:extLst>
                <a:ext uri="{FF2B5EF4-FFF2-40B4-BE49-F238E27FC236}">
                  <a16:creationId xmlns:a16="http://schemas.microsoft.com/office/drawing/2014/main" xmlns="" id="{661930B3-8AD7-4E64-BF69-03BC4AC49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Line 282">
              <a:extLst>
                <a:ext uri="{FF2B5EF4-FFF2-40B4-BE49-F238E27FC236}">
                  <a16:creationId xmlns:a16="http://schemas.microsoft.com/office/drawing/2014/main" xmlns="" id="{576EFCB3-F24F-4AC9-A32C-851FCE1DD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7427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Line 283">
              <a:extLst>
                <a:ext uri="{FF2B5EF4-FFF2-40B4-BE49-F238E27FC236}">
                  <a16:creationId xmlns:a16="http://schemas.microsoft.com/office/drawing/2014/main" xmlns="" id="{2F894A91-311E-417C-A7AA-FCC1F0718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2928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Line 284">
              <a:extLst>
                <a:ext uri="{FF2B5EF4-FFF2-40B4-BE49-F238E27FC236}">
                  <a16:creationId xmlns:a16="http://schemas.microsoft.com/office/drawing/2014/main" xmlns="" id="{F5D8A4B1-1504-45A9-B064-9DDB0A77F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3257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xmlns="" id="{521E3B6D-A47B-469F-89A1-7077371A7E7C}"/>
              </a:ext>
            </a:extLst>
          </p:cNvPr>
          <p:cNvGrpSpPr/>
          <p:nvPr/>
        </p:nvGrpSpPr>
        <p:grpSpPr>
          <a:xfrm>
            <a:off x="1070537" y="3532702"/>
            <a:ext cx="527285" cy="593983"/>
            <a:chOff x="8405402" y="3099042"/>
            <a:chExt cx="527285" cy="593983"/>
          </a:xfrm>
        </p:grpSpPr>
        <p:pic>
          <p:nvPicPr>
            <p:cNvPr id="578" name="Picture 653" descr="iphone_stylized_small">
              <a:extLst>
                <a:ext uri="{FF2B5EF4-FFF2-40B4-BE49-F238E27FC236}">
                  <a16:creationId xmlns:a16="http://schemas.microsoft.com/office/drawing/2014/main" xmlns="" id="{05996DF1-4946-41EF-849F-AD3E3FB70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xmlns="" id="{58C7CC96-871E-4C0B-946D-01E365262422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580" name="Freeform 851">
                <a:extLst>
                  <a:ext uri="{FF2B5EF4-FFF2-40B4-BE49-F238E27FC236}">
                    <a16:creationId xmlns:a16="http://schemas.microsoft.com/office/drawing/2014/main" xmlns="" id="{983DAA39-F677-401E-A3C5-24BF2F290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1" name="Freeform 852">
                <a:extLst>
                  <a:ext uri="{FF2B5EF4-FFF2-40B4-BE49-F238E27FC236}">
                    <a16:creationId xmlns:a16="http://schemas.microsoft.com/office/drawing/2014/main" xmlns="" id="{E937A991-4DF3-4D00-B1F3-0A4A25DDD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2" name="Freeform 853">
                <a:extLst>
                  <a:ext uri="{FF2B5EF4-FFF2-40B4-BE49-F238E27FC236}">
                    <a16:creationId xmlns:a16="http://schemas.microsoft.com/office/drawing/2014/main" xmlns="" id="{1EB0C0B7-5662-47F3-9AA8-641DA7F9B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3" name="Freeform 854">
                <a:extLst>
                  <a:ext uri="{FF2B5EF4-FFF2-40B4-BE49-F238E27FC236}">
                    <a16:creationId xmlns:a16="http://schemas.microsoft.com/office/drawing/2014/main" xmlns="" id="{FC9264E4-69E3-4A96-A94E-1F881563A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4" name="Freeform 855">
                <a:extLst>
                  <a:ext uri="{FF2B5EF4-FFF2-40B4-BE49-F238E27FC236}">
                    <a16:creationId xmlns:a16="http://schemas.microsoft.com/office/drawing/2014/main" xmlns="" id="{B847D752-32EB-40C6-9232-BF94A7153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5" name="Freeform 856">
                <a:extLst>
                  <a:ext uri="{FF2B5EF4-FFF2-40B4-BE49-F238E27FC236}">
                    <a16:creationId xmlns:a16="http://schemas.microsoft.com/office/drawing/2014/main" xmlns="" id="{2746AA88-3083-4DCF-B897-AFABB81A0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9F31BABB-1C12-488D-B6AD-3EC8BA9838AE}"/>
              </a:ext>
            </a:extLst>
          </p:cNvPr>
          <p:cNvGrpSpPr/>
          <p:nvPr/>
        </p:nvGrpSpPr>
        <p:grpSpPr>
          <a:xfrm>
            <a:off x="487541" y="4458478"/>
            <a:ext cx="1120341" cy="347863"/>
            <a:chOff x="7822406" y="4024818"/>
            <a:chExt cx="1120341" cy="347863"/>
          </a:xfrm>
        </p:grpSpPr>
        <p:pic>
          <p:nvPicPr>
            <p:cNvPr id="569" name="Picture 603" descr="car_icon_small">
              <a:extLst>
                <a:ext uri="{FF2B5EF4-FFF2-40B4-BE49-F238E27FC236}">
                  <a16:creationId xmlns:a16="http://schemas.microsoft.com/office/drawing/2014/main" xmlns="" id="{F785D6E1-DDE0-4E63-8895-7D40613E4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406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xmlns="" id="{C08CFD79-750D-449E-B857-6FB048FB0209}"/>
                </a:ext>
              </a:extLst>
            </p:cNvPr>
            <p:cNvGrpSpPr/>
            <p:nvPr/>
          </p:nvGrpSpPr>
          <p:grpSpPr>
            <a:xfrm>
              <a:off x="8049478" y="4024818"/>
              <a:ext cx="527285" cy="118466"/>
              <a:chOff x="8049478" y="4024818"/>
              <a:chExt cx="527285" cy="118466"/>
            </a:xfrm>
          </p:grpSpPr>
          <p:sp>
            <p:nvSpPr>
              <p:cNvPr id="572" name="Freeform 851">
                <a:extLst>
                  <a:ext uri="{FF2B5EF4-FFF2-40B4-BE49-F238E27FC236}">
                    <a16:creationId xmlns:a16="http://schemas.microsoft.com/office/drawing/2014/main" xmlns="" id="{EA618647-B789-4FF9-961C-0125B947C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9478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3" name="Freeform 852">
                <a:extLst>
                  <a:ext uri="{FF2B5EF4-FFF2-40B4-BE49-F238E27FC236}">
                    <a16:creationId xmlns:a16="http://schemas.microsoft.com/office/drawing/2014/main" xmlns="" id="{2838F8DF-1F48-4DF3-A1F8-8E3F8D03E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8065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4" name="Freeform 853">
                <a:extLst>
                  <a:ext uri="{FF2B5EF4-FFF2-40B4-BE49-F238E27FC236}">
                    <a16:creationId xmlns:a16="http://schemas.microsoft.com/office/drawing/2014/main" xmlns="" id="{32C20FA3-ABDE-4C5B-8B09-F6C9DAE4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172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5" name="Freeform 854">
                <a:extLst>
                  <a:ext uri="{FF2B5EF4-FFF2-40B4-BE49-F238E27FC236}">
                    <a16:creationId xmlns:a16="http://schemas.microsoft.com/office/drawing/2014/main" xmlns="" id="{4CEFAA46-4B1D-4CBA-821D-52111E442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993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6" name="Freeform 855">
                <a:extLst>
                  <a:ext uri="{FF2B5EF4-FFF2-40B4-BE49-F238E27FC236}">
                    <a16:creationId xmlns:a16="http://schemas.microsoft.com/office/drawing/2014/main" xmlns="" id="{07C436E7-E241-4003-8B2B-81FD90BEF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039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7" name="Freeform 856">
                <a:extLst>
                  <a:ext uri="{FF2B5EF4-FFF2-40B4-BE49-F238E27FC236}">
                    <a16:creationId xmlns:a16="http://schemas.microsoft.com/office/drawing/2014/main" xmlns="" id="{BCC67AD6-3BFA-477B-9F8D-7AC1B5815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6339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xmlns="" id="{36DEB0DB-CA7A-413D-A521-578E06EB2A1A}"/>
                </a:ext>
              </a:extLst>
            </p:cNvPr>
            <p:cNvCxnSpPr/>
            <p:nvPr/>
          </p:nvCxnSpPr>
          <p:spPr>
            <a:xfrm>
              <a:off x="8293047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xmlns="" id="{3C0E8F46-431F-4C10-A6B7-AC65F78CE9B8}"/>
              </a:ext>
            </a:extLst>
          </p:cNvPr>
          <p:cNvGrpSpPr/>
          <p:nvPr/>
        </p:nvGrpSpPr>
        <p:grpSpPr>
          <a:xfrm>
            <a:off x="2396900" y="3896839"/>
            <a:ext cx="502369" cy="512348"/>
            <a:chOff x="9731765" y="3463179"/>
            <a:chExt cx="502369" cy="512348"/>
          </a:xfrm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xmlns="" id="{2B001A9D-7699-49FA-BEAE-778B426D305B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47" name="Picture 1018" descr="laptop_keyboard">
                <a:extLst>
                  <a:ext uri="{FF2B5EF4-FFF2-40B4-BE49-F238E27FC236}">
                    <a16:creationId xmlns:a16="http://schemas.microsoft.com/office/drawing/2014/main" xmlns="" id="{E8FFB770-692C-4DFA-8B78-E660B76A2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8" name="Freeform 1019">
                <a:extLst>
                  <a:ext uri="{FF2B5EF4-FFF2-40B4-BE49-F238E27FC236}">
                    <a16:creationId xmlns:a16="http://schemas.microsoft.com/office/drawing/2014/main" xmlns="" id="{F7C31152-3AA3-4719-B995-23481ABC5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49" name="Picture 1020" descr="screen">
                <a:extLst>
                  <a:ext uri="{FF2B5EF4-FFF2-40B4-BE49-F238E27FC236}">
                    <a16:creationId xmlns:a16="http://schemas.microsoft.com/office/drawing/2014/main" xmlns="" id="{36A9A0FA-AAC7-44F0-B9DA-70EFD849B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0" name="Freeform 1021">
                <a:extLst>
                  <a:ext uri="{FF2B5EF4-FFF2-40B4-BE49-F238E27FC236}">
                    <a16:creationId xmlns:a16="http://schemas.microsoft.com/office/drawing/2014/main" xmlns="" id="{16C5DB8D-D3DE-4760-913D-5F0DECACE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1022">
                <a:extLst>
                  <a:ext uri="{FF2B5EF4-FFF2-40B4-BE49-F238E27FC236}">
                    <a16:creationId xmlns:a16="http://schemas.microsoft.com/office/drawing/2014/main" xmlns="" id="{0D3A68C3-8FFE-4928-8FD2-92B2EA61C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1023">
                <a:extLst>
                  <a:ext uri="{FF2B5EF4-FFF2-40B4-BE49-F238E27FC236}">
                    <a16:creationId xmlns:a16="http://schemas.microsoft.com/office/drawing/2014/main" xmlns="" id="{8A604679-750A-4A11-B18E-8B74DF32F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1024">
                <a:extLst>
                  <a:ext uri="{FF2B5EF4-FFF2-40B4-BE49-F238E27FC236}">
                    <a16:creationId xmlns:a16="http://schemas.microsoft.com/office/drawing/2014/main" xmlns="" id="{B59C6F86-266B-4480-9AA1-226FF9D9A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 1025">
                <a:extLst>
                  <a:ext uri="{FF2B5EF4-FFF2-40B4-BE49-F238E27FC236}">
                    <a16:creationId xmlns:a16="http://schemas.microsoft.com/office/drawing/2014/main" xmlns="" id="{37ADF7A6-C15E-4E8A-B908-D1269ED97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 1026">
                <a:extLst>
                  <a:ext uri="{FF2B5EF4-FFF2-40B4-BE49-F238E27FC236}">
                    <a16:creationId xmlns:a16="http://schemas.microsoft.com/office/drawing/2014/main" xmlns="" id="{9BEBC322-46C4-49B2-8669-E277A5226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xmlns="" id="{4856D497-C7D1-4CB4-BE07-8E80EC558041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63" name="Freeform 1028">
                  <a:extLst>
                    <a:ext uri="{FF2B5EF4-FFF2-40B4-BE49-F238E27FC236}">
                      <a16:creationId xmlns:a16="http://schemas.microsoft.com/office/drawing/2014/main" xmlns="" id="{10D733B0-F942-475C-89BD-EBBBB1B2B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1029">
                  <a:extLst>
                    <a:ext uri="{FF2B5EF4-FFF2-40B4-BE49-F238E27FC236}">
                      <a16:creationId xmlns:a16="http://schemas.microsoft.com/office/drawing/2014/main" xmlns="" id="{2743C66C-F63B-4567-9D67-1D81B169B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1030">
                  <a:extLst>
                    <a:ext uri="{FF2B5EF4-FFF2-40B4-BE49-F238E27FC236}">
                      <a16:creationId xmlns:a16="http://schemas.microsoft.com/office/drawing/2014/main" xmlns="" id="{8A3590EB-90A8-443F-AEA8-CEDDFBEFF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1031">
                  <a:extLst>
                    <a:ext uri="{FF2B5EF4-FFF2-40B4-BE49-F238E27FC236}">
                      <a16:creationId xmlns:a16="http://schemas.microsoft.com/office/drawing/2014/main" xmlns="" id="{014F9B74-006D-47E9-9462-E46F69149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1032">
                  <a:extLst>
                    <a:ext uri="{FF2B5EF4-FFF2-40B4-BE49-F238E27FC236}">
                      <a16:creationId xmlns:a16="http://schemas.microsoft.com/office/drawing/2014/main" xmlns="" id="{9B0FE2A7-6EB8-4CD7-AEBA-B93BF6438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033">
                  <a:extLst>
                    <a:ext uri="{FF2B5EF4-FFF2-40B4-BE49-F238E27FC236}">
                      <a16:creationId xmlns:a16="http://schemas.microsoft.com/office/drawing/2014/main" xmlns="" id="{E8125C01-4C37-4EDE-87BF-2912E6CED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7" name="Freeform 1034">
                <a:extLst>
                  <a:ext uri="{FF2B5EF4-FFF2-40B4-BE49-F238E27FC236}">
                    <a16:creationId xmlns:a16="http://schemas.microsoft.com/office/drawing/2014/main" xmlns="" id="{97619A72-8FAF-4D78-9341-7CCCB6125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Freeform 1035">
                <a:extLst>
                  <a:ext uri="{FF2B5EF4-FFF2-40B4-BE49-F238E27FC236}">
                    <a16:creationId xmlns:a16="http://schemas.microsoft.com/office/drawing/2014/main" xmlns="" id="{8302BB48-6F3D-4D1F-AC87-62E618B7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1036">
                <a:extLst>
                  <a:ext uri="{FF2B5EF4-FFF2-40B4-BE49-F238E27FC236}">
                    <a16:creationId xmlns:a16="http://schemas.microsoft.com/office/drawing/2014/main" xmlns="" id="{4DADA29D-567D-42EE-9CC2-CF69FC633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1037">
                <a:extLst>
                  <a:ext uri="{FF2B5EF4-FFF2-40B4-BE49-F238E27FC236}">
                    <a16:creationId xmlns:a16="http://schemas.microsoft.com/office/drawing/2014/main" xmlns="" id="{F3B82A6C-4BE7-43F0-A96F-19480170F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1038">
                <a:extLst>
                  <a:ext uri="{FF2B5EF4-FFF2-40B4-BE49-F238E27FC236}">
                    <a16:creationId xmlns:a16="http://schemas.microsoft.com/office/drawing/2014/main" xmlns="" id="{818BAD47-1FBC-405E-85C9-734846DFF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 1039">
                <a:extLst>
                  <a:ext uri="{FF2B5EF4-FFF2-40B4-BE49-F238E27FC236}">
                    <a16:creationId xmlns:a16="http://schemas.microsoft.com/office/drawing/2014/main" xmlns="" id="{87752D0A-C906-4E02-B93A-9B37D113BB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xmlns="" id="{10B99D2E-936C-4392-AB84-A30CAFB703D8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41" name="Freeform 851">
                <a:extLst>
                  <a:ext uri="{FF2B5EF4-FFF2-40B4-BE49-F238E27FC236}">
                    <a16:creationId xmlns:a16="http://schemas.microsoft.com/office/drawing/2014/main" xmlns="" id="{7834CAB9-FBF2-4762-9E2F-0AE1DC4F6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2" name="Freeform 852">
                <a:extLst>
                  <a:ext uri="{FF2B5EF4-FFF2-40B4-BE49-F238E27FC236}">
                    <a16:creationId xmlns:a16="http://schemas.microsoft.com/office/drawing/2014/main" xmlns="" id="{20693B0B-76B6-4DC4-8334-E3F986FB2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3">
                <a:extLst>
                  <a:ext uri="{FF2B5EF4-FFF2-40B4-BE49-F238E27FC236}">
                    <a16:creationId xmlns:a16="http://schemas.microsoft.com/office/drawing/2014/main" xmlns="" id="{F0BB72A5-F950-42B9-9952-5E9B4C239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4">
                <a:extLst>
                  <a:ext uri="{FF2B5EF4-FFF2-40B4-BE49-F238E27FC236}">
                    <a16:creationId xmlns:a16="http://schemas.microsoft.com/office/drawing/2014/main" xmlns="" id="{BAB792CD-32D8-4E17-BC96-AF0EEC8B0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5">
                <a:extLst>
                  <a:ext uri="{FF2B5EF4-FFF2-40B4-BE49-F238E27FC236}">
                    <a16:creationId xmlns:a16="http://schemas.microsoft.com/office/drawing/2014/main" xmlns="" id="{85856311-D41D-4D0A-BD0D-4E36435BD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6">
                <a:extLst>
                  <a:ext uri="{FF2B5EF4-FFF2-40B4-BE49-F238E27FC236}">
                    <a16:creationId xmlns:a16="http://schemas.microsoft.com/office/drawing/2014/main" xmlns="" id="{C71927C3-0C00-4C28-947D-8D081F2AF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xmlns="" id="{493420D4-60A8-47F0-93F2-8E4C4E9BE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xmlns="" id="{062FB536-D1AC-4856-BACD-FE87096407E5}"/>
              </a:ext>
            </a:extLst>
          </p:cNvPr>
          <p:cNvGrpSpPr/>
          <p:nvPr/>
        </p:nvGrpSpPr>
        <p:grpSpPr>
          <a:xfrm>
            <a:off x="3749657" y="4725398"/>
            <a:ext cx="581004" cy="299152"/>
            <a:chOff x="11084522" y="4291738"/>
            <a:chExt cx="581004" cy="299152"/>
          </a:xfrm>
        </p:grpSpPr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xmlns="" id="{ED0214AF-DF45-488C-98D6-D0EA85B509DB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 12">
              <a:extLst>
                <a:ext uri="{FF2B5EF4-FFF2-40B4-BE49-F238E27FC236}">
                  <a16:creationId xmlns:a16="http://schemas.microsoft.com/office/drawing/2014/main" xmlns="" id="{4C32FEB9-377D-45CF-84EC-BE067A6725DA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xmlns="" id="{41A15F94-E27B-4022-8395-371BF87F585B}"/>
              </a:ext>
            </a:extLst>
          </p:cNvPr>
          <p:cNvGrpSpPr/>
          <p:nvPr/>
        </p:nvGrpSpPr>
        <p:grpSpPr>
          <a:xfrm>
            <a:off x="3791502" y="4746722"/>
            <a:ext cx="490326" cy="147302"/>
            <a:chOff x="11126367" y="4313062"/>
            <a:chExt cx="490326" cy="147302"/>
          </a:xfrm>
        </p:grpSpPr>
        <p:sp>
          <p:nvSpPr>
            <p:cNvPr id="532" name="Freeform 14">
              <a:extLst>
                <a:ext uri="{FF2B5EF4-FFF2-40B4-BE49-F238E27FC236}">
                  <a16:creationId xmlns:a16="http://schemas.microsoft.com/office/drawing/2014/main" xmlns="" id="{B86C8741-483C-4169-80F6-2526EC63598E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5">
              <a:extLst>
                <a:ext uri="{FF2B5EF4-FFF2-40B4-BE49-F238E27FC236}">
                  <a16:creationId xmlns:a16="http://schemas.microsoft.com/office/drawing/2014/main" xmlns="" id="{2FD4B735-1D05-440D-B238-4B90075DBD5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6">
              <a:extLst>
                <a:ext uri="{FF2B5EF4-FFF2-40B4-BE49-F238E27FC236}">
                  <a16:creationId xmlns:a16="http://schemas.microsoft.com/office/drawing/2014/main" xmlns="" id="{8A34CE91-234F-43C3-85D8-AFDC676E8A0C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 17">
              <a:extLst>
                <a:ext uri="{FF2B5EF4-FFF2-40B4-BE49-F238E27FC236}">
                  <a16:creationId xmlns:a16="http://schemas.microsoft.com/office/drawing/2014/main" xmlns="" id="{35E89ED3-9C8A-4FF2-AC13-C91823FEA180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xmlns="" id="{112F819A-3888-42B1-BAA5-61DE749E1FDD}"/>
              </a:ext>
            </a:extLst>
          </p:cNvPr>
          <p:cNvGrpSpPr/>
          <p:nvPr/>
        </p:nvGrpSpPr>
        <p:grpSpPr>
          <a:xfrm>
            <a:off x="3583120" y="3755707"/>
            <a:ext cx="649485" cy="571200"/>
            <a:chOff x="10917985" y="3322047"/>
            <a:chExt cx="649485" cy="571200"/>
          </a:xfrm>
        </p:grpSpPr>
        <p:pic>
          <p:nvPicPr>
            <p:cNvPr id="530" name="Picture 591" descr="desktop_computer_stylized_medium">
              <a:extLst>
                <a:ext uri="{FF2B5EF4-FFF2-40B4-BE49-F238E27FC236}">
                  <a16:creationId xmlns:a16="http://schemas.microsoft.com/office/drawing/2014/main" xmlns="" id="{8A1168AC-C619-442A-851D-2890F0C1E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92">
              <a:extLst>
                <a:ext uri="{FF2B5EF4-FFF2-40B4-BE49-F238E27FC236}">
                  <a16:creationId xmlns:a16="http://schemas.microsoft.com/office/drawing/2014/main" xmlns="" id="{1A79949F-C2F9-4016-8ED7-E783EC9CA8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xmlns="" id="{A710F02B-06EB-414C-AFFF-E58220D298BB}"/>
              </a:ext>
            </a:extLst>
          </p:cNvPr>
          <p:cNvGrpSpPr/>
          <p:nvPr/>
        </p:nvGrpSpPr>
        <p:grpSpPr>
          <a:xfrm>
            <a:off x="2914677" y="4843761"/>
            <a:ext cx="649485" cy="571200"/>
            <a:chOff x="10249542" y="4410101"/>
            <a:chExt cx="649485" cy="571200"/>
          </a:xfrm>
        </p:grpSpPr>
        <p:pic>
          <p:nvPicPr>
            <p:cNvPr id="527" name="Picture 591" descr="desktop_computer_stylized_medium">
              <a:extLst>
                <a:ext uri="{FF2B5EF4-FFF2-40B4-BE49-F238E27FC236}">
                  <a16:creationId xmlns:a16="http://schemas.microsoft.com/office/drawing/2014/main" xmlns="" id="{5D6BEC49-9082-4528-B0C9-53414728B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9" name="Freeform 592">
              <a:extLst>
                <a:ext uri="{FF2B5EF4-FFF2-40B4-BE49-F238E27FC236}">
                  <a16:creationId xmlns:a16="http://schemas.microsoft.com/office/drawing/2014/main" xmlns="" id="{49351ACA-0659-4257-B3E3-700D1AA888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xmlns="" id="{CD9F15E3-6E52-4F00-845A-1969AAD98CB6}"/>
              </a:ext>
            </a:extLst>
          </p:cNvPr>
          <p:cNvGrpSpPr/>
          <p:nvPr/>
        </p:nvGrpSpPr>
        <p:grpSpPr>
          <a:xfrm>
            <a:off x="3462964" y="5182605"/>
            <a:ext cx="649485" cy="571200"/>
            <a:chOff x="10797829" y="4748945"/>
            <a:chExt cx="649485" cy="571200"/>
          </a:xfrm>
        </p:grpSpPr>
        <p:pic>
          <p:nvPicPr>
            <p:cNvPr id="519" name="Picture 591" descr="desktop_computer_stylized_medium">
              <a:extLst>
                <a:ext uri="{FF2B5EF4-FFF2-40B4-BE49-F238E27FC236}">
                  <a16:creationId xmlns:a16="http://schemas.microsoft.com/office/drawing/2014/main" xmlns="" id="{F38C5983-6C57-4C6A-952D-53DFDACEA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1" name="Freeform 592">
              <a:extLst>
                <a:ext uri="{FF2B5EF4-FFF2-40B4-BE49-F238E27FC236}">
                  <a16:creationId xmlns:a16="http://schemas.microsoft.com/office/drawing/2014/main" xmlns="" id="{3122AF91-E521-4789-845E-CD68276701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xmlns="" id="{EBCE618D-0D02-45E9-B707-D0A77A21A5B0}"/>
              </a:ext>
            </a:extLst>
          </p:cNvPr>
          <p:cNvGrpSpPr/>
          <p:nvPr/>
        </p:nvGrpSpPr>
        <p:grpSpPr>
          <a:xfrm>
            <a:off x="894735" y="5633442"/>
            <a:ext cx="1923291" cy="1159453"/>
            <a:chOff x="8229600" y="5199782"/>
            <a:chExt cx="1923291" cy="1159453"/>
          </a:xfrm>
        </p:grpSpPr>
        <p:pic>
          <p:nvPicPr>
            <p:cNvPr id="444" name="Picture 781" descr="antenna_radiation_stylized">
              <a:extLst>
                <a:ext uri="{FF2B5EF4-FFF2-40B4-BE49-F238E27FC236}">
                  <a16:creationId xmlns:a16="http://schemas.microsoft.com/office/drawing/2014/main" xmlns="" id="{32EEA8BE-A2B2-43B4-A89F-6DC58F8E7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780" descr="access_point_stylized_small">
              <a:extLst>
                <a:ext uri="{FF2B5EF4-FFF2-40B4-BE49-F238E27FC236}">
                  <a16:creationId xmlns:a16="http://schemas.microsoft.com/office/drawing/2014/main" xmlns="" id="{B27B9AFB-22DF-402F-8AA6-218FC1BBD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xmlns="" id="{3D164BF6-61E1-4854-A1BB-025BE6EE6633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11" name="Freeform 851">
                <a:extLst>
                  <a:ext uri="{FF2B5EF4-FFF2-40B4-BE49-F238E27FC236}">
                    <a16:creationId xmlns:a16="http://schemas.microsoft.com/office/drawing/2014/main" xmlns="" id="{5A126BFF-A033-49F4-8EC1-1F386D08C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2" name="Freeform 852">
                <a:extLst>
                  <a:ext uri="{FF2B5EF4-FFF2-40B4-BE49-F238E27FC236}">
                    <a16:creationId xmlns:a16="http://schemas.microsoft.com/office/drawing/2014/main" xmlns="" id="{74479E8E-57CB-42CA-9B79-CE8E6A0E2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3" name="Freeform 853">
                <a:extLst>
                  <a:ext uri="{FF2B5EF4-FFF2-40B4-BE49-F238E27FC236}">
                    <a16:creationId xmlns:a16="http://schemas.microsoft.com/office/drawing/2014/main" xmlns="" id="{7928AAD0-AFC5-405A-AD94-A07831DC0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854">
                <a:extLst>
                  <a:ext uri="{FF2B5EF4-FFF2-40B4-BE49-F238E27FC236}">
                    <a16:creationId xmlns:a16="http://schemas.microsoft.com/office/drawing/2014/main" xmlns="" id="{B5004537-63D1-4C41-B563-9C15A6FB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855">
                <a:extLst>
                  <a:ext uri="{FF2B5EF4-FFF2-40B4-BE49-F238E27FC236}">
                    <a16:creationId xmlns:a16="http://schemas.microsoft.com/office/drawing/2014/main" xmlns="" id="{89DFD4AF-E848-4FA7-99D5-A8EF826E9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856">
                <a:extLst>
                  <a:ext uri="{FF2B5EF4-FFF2-40B4-BE49-F238E27FC236}">
                    <a16:creationId xmlns:a16="http://schemas.microsoft.com/office/drawing/2014/main" xmlns="" id="{9F3C6024-D8CE-4696-8D8D-056F76300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xmlns="" id="{94E64BBF-42F1-41E6-AAD8-3D5B3AE13062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xmlns="" id="{27141042-DF8D-401E-87FE-777ACD8F4A8A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489" name="Picture 1018" descr="laptop_keyboard">
                  <a:extLst>
                    <a:ext uri="{FF2B5EF4-FFF2-40B4-BE49-F238E27FC236}">
                      <a16:creationId xmlns:a16="http://schemas.microsoft.com/office/drawing/2014/main" xmlns="" id="{9C312A07-F03B-413F-814E-13CA6836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0" name="Freeform 1019">
                  <a:extLst>
                    <a:ext uri="{FF2B5EF4-FFF2-40B4-BE49-F238E27FC236}">
                      <a16:creationId xmlns:a16="http://schemas.microsoft.com/office/drawing/2014/main" xmlns="" id="{BD2BD851-F44D-4162-8591-382BEE8EE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91" name="Picture 1020" descr="screen">
                  <a:extLst>
                    <a:ext uri="{FF2B5EF4-FFF2-40B4-BE49-F238E27FC236}">
                      <a16:creationId xmlns:a16="http://schemas.microsoft.com/office/drawing/2014/main" xmlns="" id="{E2BD6B03-3A7B-46BF-9D06-01867D50AD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2" name="Freeform 1021">
                  <a:extLst>
                    <a:ext uri="{FF2B5EF4-FFF2-40B4-BE49-F238E27FC236}">
                      <a16:creationId xmlns:a16="http://schemas.microsoft.com/office/drawing/2014/main" xmlns="" id="{6FCD3699-B091-4C6F-84F9-77E35EB2C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22">
                  <a:extLst>
                    <a:ext uri="{FF2B5EF4-FFF2-40B4-BE49-F238E27FC236}">
                      <a16:creationId xmlns:a16="http://schemas.microsoft.com/office/drawing/2014/main" xmlns="" id="{274026F2-D309-47EE-8E1E-FAD91F0E4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23">
                  <a:extLst>
                    <a:ext uri="{FF2B5EF4-FFF2-40B4-BE49-F238E27FC236}">
                      <a16:creationId xmlns:a16="http://schemas.microsoft.com/office/drawing/2014/main" xmlns="" id="{3A2550A4-C77A-4568-98A0-DBCC681E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24">
                  <a:extLst>
                    <a:ext uri="{FF2B5EF4-FFF2-40B4-BE49-F238E27FC236}">
                      <a16:creationId xmlns:a16="http://schemas.microsoft.com/office/drawing/2014/main" xmlns="" id="{0AE06833-B277-482A-A766-8052CCEB8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 1025">
                  <a:extLst>
                    <a:ext uri="{FF2B5EF4-FFF2-40B4-BE49-F238E27FC236}">
                      <a16:creationId xmlns:a16="http://schemas.microsoft.com/office/drawing/2014/main" xmlns="" id="{913714F2-18DB-41C4-87A9-DDB52139F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1026">
                  <a:extLst>
                    <a:ext uri="{FF2B5EF4-FFF2-40B4-BE49-F238E27FC236}">
                      <a16:creationId xmlns:a16="http://schemas.microsoft.com/office/drawing/2014/main" xmlns="" id="{29B79C7E-B658-4A0A-B9F3-255573CBB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xmlns="" id="{A9C3A8F7-ABE1-4A18-8A84-49B70F79176D}"/>
                    </a:ext>
                  </a:extLst>
                </p:cNvPr>
                <p:cNvGrpSpPr/>
                <p:nvPr/>
              </p:nvGrpSpPr>
              <p:grpSpPr>
                <a:xfrm>
                  <a:off x="8409356" y="6094947"/>
                  <a:ext cx="130194" cy="52922"/>
                  <a:chOff x="8409356" y="6094947"/>
                  <a:chExt cx="130194" cy="52922"/>
                </a:xfrm>
              </p:grpSpPr>
              <p:sp>
                <p:nvSpPr>
                  <p:cNvPr id="505" name="Freeform 1028">
                    <a:extLst>
                      <a:ext uri="{FF2B5EF4-FFF2-40B4-BE49-F238E27FC236}">
                        <a16:creationId xmlns:a16="http://schemas.microsoft.com/office/drawing/2014/main" xmlns="" id="{3DF69114-02DF-43CF-B4ED-28635581A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09356" y="6094947"/>
                    <a:ext cx="130194" cy="52922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29">
                    <a:extLst>
                      <a:ext uri="{FF2B5EF4-FFF2-40B4-BE49-F238E27FC236}">
                        <a16:creationId xmlns:a16="http://schemas.microsoft.com/office/drawing/2014/main" xmlns="" id="{79BF094A-5F80-4797-B6AB-CB5176E696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11780" y="6096080"/>
                    <a:ext cx="125693" cy="50333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7" name="Freeform 1030">
                    <a:extLst>
                      <a:ext uri="{FF2B5EF4-FFF2-40B4-BE49-F238E27FC236}">
                        <a16:creationId xmlns:a16="http://schemas.microsoft.com/office/drawing/2014/main" xmlns="" id="{F59C9B9F-6831-49F3-8EC1-868BBB83B7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21129" y="6115663"/>
                    <a:ext cx="44668" cy="16184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8" name="Freeform 1031">
                    <a:extLst>
                      <a:ext uri="{FF2B5EF4-FFF2-40B4-BE49-F238E27FC236}">
                        <a16:creationId xmlns:a16="http://schemas.microsoft.com/office/drawing/2014/main" xmlns="" id="{B564DA52-3770-4621-9793-FF45BCCE6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19571" y="6123107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32">
                    <a:extLst>
                      <a:ext uri="{FF2B5EF4-FFF2-40B4-BE49-F238E27FC236}">
                        <a16:creationId xmlns:a16="http://schemas.microsoft.com/office/drawing/2014/main" xmlns="" id="{0ED6A5D0-73E3-4C1E-B8FD-F23901F642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57832" y="6126020"/>
                    <a:ext cx="44668" cy="16508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33">
                    <a:extLst>
                      <a:ext uri="{FF2B5EF4-FFF2-40B4-BE49-F238E27FC236}">
                        <a16:creationId xmlns:a16="http://schemas.microsoft.com/office/drawing/2014/main" xmlns="" id="{357F172D-6C5A-4CDD-9F79-4A4AF73B5F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56274" y="6133789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9" name="Freeform 1034">
                  <a:extLst>
                    <a:ext uri="{FF2B5EF4-FFF2-40B4-BE49-F238E27FC236}">
                      <a16:creationId xmlns:a16="http://schemas.microsoft.com/office/drawing/2014/main" xmlns="" id="{26DC03E1-E25F-4905-9AAE-E9B451F4D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1035">
                  <a:extLst>
                    <a:ext uri="{FF2B5EF4-FFF2-40B4-BE49-F238E27FC236}">
                      <a16:creationId xmlns:a16="http://schemas.microsoft.com/office/drawing/2014/main" xmlns="" id="{77DE72B6-7546-4A2E-8D39-1040B08F3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1036">
                  <a:extLst>
                    <a:ext uri="{FF2B5EF4-FFF2-40B4-BE49-F238E27FC236}">
                      <a16:creationId xmlns:a16="http://schemas.microsoft.com/office/drawing/2014/main" xmlns="" id="{DAAD8A04-D58A-4FD9-85E7-1F66EC299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1037">
                  <a:extLst>
                    <a:ext uri="{FF2B5EF4-FFF2-40B4-BE49-F238E27FC236}">
                      <a16:creationId xmlns:a16="http://schemas.microsoft.com/office/drawing/2014/main" xmlns="" id="{9118BEB6-D07F-4501-8D7C-704DB6F6A1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1038">
                  <a:extLst>
                    <a:ext uri="{FF2B5EF4-FFF2-40B4-BE49-F238E27FC236}">
                      <a16:creationId xmlns:a16="http://schemas.microsoft.com/office/drawing/2014/main" xmlns="" id="{696283EC-F125-455A-A9FC-4CC8DF880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1039">
                  <a:extLst>
                    <a:ext uri="{FF2B5EF4-FFF2-40B4-BE49-F238E27FC236}">
                      <a16:creationId xmlns:a16="http://schemas.microsoft.com/office/drawing/2014/main" xmlns="" id="{2380956A-8213-4DE8-9984-4ECA5FE6FF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xmlns="" id="{CECBF1DC-E479-4608-8B51-FEC3F30A46F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483" name="Freeform 851">
                  <a:extLst>
                    <a:ext uri="{FF2B5EF4-FFF2-40B4-BE49-F238E27FC236}">
                      <a16:creationId xmlns:a16="http://schemas.microsoft.com/office/drawing/2014/main" xmlns="" id="{C0746537-AB3A-40F1-9AAB-02CACF60F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4" name="Freeform 852">
                  <a:extLst>
                    <a:ext uri="{FF2B5EF4-FFF2-40B4-BE49-F238E27FC236}">
                      <a16:creationId xmlns:a16="http://schemas.microsoft.com/office/drawing/2014/main" xmlns="" id="{64448E8C-63F8-42B7-BE9C-34C7231B1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5" name="Freeform 853">
                  <a:extLst>
                    <a:ext uri="{FF2B5EF4-FFF2-40B4-BE49-F238E27FC236}">
                      <a16:creationId xmlns:a16="http://schemas.microsoft.com/office/drawing/2014/main" xmlns="" id="{85D5D186-71FC-46B7-A7EB-A3A329D5C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6" name="Freeform 854">
                  <a:extLst>
                    <a:ext uri="{FF2B5EF4-FFF2-40B4-BE49-F238E27FC236}">
                      <a16:creationId xmlns:a16="http://schemas.microsoft.com/office/drawing/2014/main" xmlns="" id="{306A85AB-DB1C-4296-8950-468F3E9943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7" name="Freeform 855">
                  <a:extLst>
                    <a:ext uri="{FF2B5EF4-FFF2-40B4-BE49-F238E27FC236}">
                      <a16:creationId xmlns:a16="http://schemas.microsoft.com/office/drawing/2014/main" xmlns="" id="{B63EFFBF-49A6-4825-97AC-748125177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8" name="Freeform 856">
                  <a:extLst>
                    <a:ext uri="{FF2B5EF4-FFF2-40B4-BE49-F238E27FC236}">
                      <a16:creationId xmlns:a16="http://schemas.microsoft.com/office/drawing/2014/main" xmlns="" id="{F761734A-529F-4190-990C-C7B3BCAF18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xmlns="" id="{AC34A4C9-30E1-4C5A-9D98-03989FA63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xmlns="" id="{B154D9D9-7362-4424-96F8-3185A74C2CA7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xmlns="" id="{9055EF34-0403-47E2-B733-FD1D060B4387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58" name="Picture 1018" descr="laptop_keyboard">
                  <a:extLst>
                    <a:ext uri="{FF2B5EF4-FFF2-40B4-BE49-F238E27FC236}">
                      <a16:creationId xmlns:a16="http://schemas.microsoft.com/office/drawing/2014/main" xmlns="" id="{C5C82039-F31E-4150-91A9-85AE44B3B5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9" name="Freeform 1019">
                  <a:extLst>
                    <a:ext uri="{FF2B5EF4-FFF2-40B4-BE49-F238E27FC236}">
                      <a16:creationId xmlns:a16="http://schemas.microsoft.com/office/drawing/2014/main" xmlns="" id="{2C3AE21B-DE75-4893-9C07-476D0394F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0" name="Picture 1020" descr="screen">
                  <a:extLst>
                    <a:ext uri="{FF2B5EF4-FFF2-40B4-BE49-F238E27FC236}">
                      <a16:creationId xmlns:a16="http://schemas.microsoft.com/office/drawing/2014/main" xmlns="" id="{1C032066-F482-443D-BB36-F9ABC10DFB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" name="Freeform 1021">
                  <a:extLst>
                    <a:ext uri="{FF2B5EF4-FFF2-40B4-BE49-F238E27FC236}">
                      <a16:creationId xmlns:a16="http://schemas.microsoft.com/office/drawing/2014/main" xmlns="" id="{7C792147-BAE5-4A5F-8F2C-87CA69BF9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1022">
                  <a:extLst>
                    <a:ext uri="{FF2B5EF4-FFF2-40B4-BE49-F238E27FC236}">
                      <a16:creationId xmlns:a16="http://schemas.microsoft.com/office/drawing/2014/main" xmlns="" id="{523AA2BF-7D64-4050-8E59-43E685139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1023">
                  <a:extLst>
                    <a:ext uri="{FF2B5EF4-FFF2-40B4-BE49-F238E27FC236}">
                      <a16:creationId xmlns:a16="http://schemas.microsoft.com/office/drawing/2014/main" xmlns="" id="{FCE65802-8526-4A1C-A849-61D70B729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1024">
                  <a:extLst>
                    <a:ext uri="{FF2B5EF4-FFF2-40B4-BE49-F238E27FC236}">
                      <a16:creationId xmlns:a16="http://schemas.microsoft.com/office/drawing/2014/main" xmlns="" id="{4EF89042-7677-429F-8AFD-CC222EE538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Freeform 1025">
                  <a:extLst>
                    <a:ext uri="{FF2B5EF4-FFF2-40B4-BE49-F238E27FC236}">
                      <a16:creationId xmlns:a16="http://schemas.microsoft.com/office/drawing/2014/main" xmlns="" id="{9D23F268-8ED0-4472-831A-0569EA94D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1026">
                  <a:extLst>
                    <a:ext uri="{FF2B5EF4-FFF2-40B4-BE49-F238E27FC236}">
                      <a16:creationId xmlns:a16="http://schemas.microsoft.com/office/drawing/2014/main" xmlns="" id="{C81EA101-BA4D-449D-A32D-3FADA1D5E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xmlns="" id="{2092B40F-87E8-4737-BF73-E34D3B82747D}"/>
                    </a:ext>
                  </a:extLst>
                </p:cNvPr>
                <p:cNvGrpSpPr/>
                <p:nvPr/>
              </p:nvGrpSpPr>
              <p:grpSpPr>
                <a:xfrm>
                  <a:off x="9661133" y="6225572"/>
                  <a:ext cx="130194" cy="52922"/>
                  <a:chOff x="9661133" y="6225572"/>
                  <a:chExt cx="130194" cy="52922"/>
                </a:xfrm>
              </p:grpSpPr>
              <p:sp>
                <p:nvSpPr>
                  <p:cNvPr id="474" name="Freeform 1028">
                    <a:extLst>
                      <a:ext uri="{FF2B5EF4-FFF2-40B4-BE49-F238E27FC236}">
                        <a16:creationId xmlns:a16="http://schemas.microsoft.com/office/drawing/2014/main" xmlns="" id="{F8EED99F-D40C-4B3B-B97F-87E654EC33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61133" y="6225572"/>
                    <a:ext cx="130194" cy="52922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Freeform 1029">
                    <a:extLst>
                      <a:ext uri="{FF2B5EF4-FFF2-40B4-BE49-F238E27FC236}">
                        <a16:creationId xmlns:a16="http://schemas.microsoft.com/office/drawing/2014/main" xmlns="" id="{92F1DB51-F4E9-4A4F-9707-230EDA01D0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63557" y="6226705"/>
                    <a:ext cx="125693" cy="50333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Freeform 1030">
                    <a:extLst>
                      <a:ext uri="{FF2B5EF4-FFF2-40B4-BE49-F238E27FC236}">
                        <a16:creationId xmlns:a16="http://schemas.microsoft.com/office/drawing/2014/main" xmlns="" id="{5E55EAB1-4B2C-4081-BDCC-B57612C59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72906" y="6246288"/>
                    <a:ext cx="44668" cy="16184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Freeform 1031">
                    <a:extLst>
                      <a:ext uri="{FF2B5EF4-FFF2-40B4-BE49-F238E27FC236}">
                        <a16:creationId xmlns:a16="http://schemas.microsoft.com/office/drawing/2014/main" xmlns="" id="{4CAFD1B3-812E-4D76-8C30-9C59499553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71348" y="6253732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8" name="Freeform 1032">
                    <a:extLst>
                      <a:ext uri="{FF2B5EF4-FFF2-40B4-BE49-F238E27FC236}">
                        <a16:creationId xmlns:a16="http://schemas.microsoft.com/office/drawing/2014/main" xmlns="" id="{F880E27A-EA36-40F7-A321-FE99579260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9609" y="6256645"/>
                    <a:ext cx="44668" cy="16508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Freeform 1033">
                    <a:extLst>
                      <a:ext uri="{FF2B5EF4-FFF2-40B4-BE49-F238E27FC236}">
                        <a16:creationId xmlns:a16="http://schemas.microsoft.com/office/drawing/2014/main" xmlns="" id="{37EBF872-4B1E-41C6-B19E-39AEFEC3A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8051" y="6264414"/>
                    <a:ext cx="33587" cy="10196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8" name="Freeform 1034">
                  <a:extLst>
                    <a:ext uri="{FF2B5EF4-FFF2-40B4-BE49-F238E27FC236}">
                      <a16:creationId xmlns:a16="http://schemas.microsoft.com/office/drawing/2014/main" xmlns="" id="{115908C0-8A38-45B4-B9E2-2EEB2A34A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035">
                  <a:extLst>
                    <a:ext uri="{FF2B5EF4-FFF2-40B4-BE49-F238E27FC236}">
                      <a16:creationId xmlns:a16="http://schemas.microsoft.com/office/drawing/2014/main" xmlns="" id="{8C0E5685-2D98-4B15-91D4-5F7B79E2D8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1036">
                  <a:extLst>
                    <a:ext uri="{FF2B5EF4-FFF2-40B4-BE49-F238E27FC236}">
                      <a16:creationId xmlns:a16="http://schemas.microsoft.com/office/drawing/2014/main" xmlns="" id="{2838EA03-006F-41F2-B9FC-DC7827D9C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1037">
                  <a:extLst>
                    <a:ext uri="{FF2B5EF4-FFF2-40B4-BE49-F238E27FC236}">
                      <a16:creationId xmlns:a16="http://schemas.microsoft.com/office/drawing/2014/main" xmlns="" id="{611F19BB-0C45-4D7B-B08B-257441FC3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1038">
                  <a:extLst>
                    <a:ext uri="{FF2B5EF4-FFF2-40B4-BE49-F238E27FC236}">
                      <a16:creationId xmlns:a16="http://schemas.microsoft.com/office/drawing/2014/main" xmlns="" id="{C6DB460A-57C7-422A-A3EF-980F4B1A6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1039">
                  <a:extLst>
                    <a:ext uri="{FF2B5EF4-FFF2-40B4-BE49-F238E27FC236}">
                      <a16:creationId xmlns:a16="http://schemas.microsoft.com/office/drawing/2014/main" xmlns="" id="{E59E74C6-5F13-4F28-8BA7-255FE5F3E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xmlns="" id="{EE5D66FC-4120-4095-BF06-82594126E6FB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52" name="Freeform 851">
                  <a:extLst>
                    <a:ext uri="{FF2B5EF4-FFF2-40B4-BE49-F238E27FC236}">
                      <a16:creationId xmlns:a16="http://schemas.microsoft.com/office/drawing/2014/main" xmlns="" id="{84FE23E5-E1CA-4E0D-B889-F4AA32092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3" name="Freeform 852">
                  <a:extLst>
                    <a:ext uri="{FF2B5EF4-FFF2-40B4-BE49-F238E27FC236}">
                      <a16:creationId xmlns:a16="http://schemas.microsoft.com/office/drawing/2014/main" xmlns="" id="{69F346BF-AD76-4001-9CD9-ACFBB2A86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4" name="Freeform 853">
                  <a:extLst>
                    <a:ext uri="{FF2B5EF4-FFF2-40B4-BE49-F238E27FC236}">
                      <a16:creationId xmlns:a16="http://schemas.microsoft.com/office/drawing/2014/main" xmlns="" id="{24645ECC-77AA-4C71-A418-F257BB1C7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5" name="Freeform 854">
                  <a:extLst>
                    <a:ext uri="{FF2B5EF4-FFF2-40B4-BE49-F238E27FC236}">
                      <a16:creationId xmlns:a16="http://schemas.microsoft.com/office/drawing/2014/main" xmlns="" id="{BBA935D3-1527-4FC4-A143-C53DB2C86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6" name="Freeform 855">
                  <a:extLst>
                    <a:ext uri="{FF2B5EF4-FFF2-40B4-BE49-F238E27FC236}">
                      <a16:creationId xmlns:a16="http://schemas.microsoft.com/office/drawing/2014/main" xmlns="" id="{A15A6618-C51D-4B07-8E8D-B8C6940FF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7" name="Freeform 856">
                  <a:extLst>
                    <a:ext uri="{FF2B5EF4-FFF2-40B4-BE49-F238E27FC236}">
                      <a16:creationId xmlns:a16="http://schemas.microsoft.com/office/drawing/2014/main" xmlns="" id="{438AC81C-8AFB-47C5-82A8-AFB7C6C48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xmlns="" id="{47C312E3-20A1-4A36-B2A5-5714277FA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xmlns="" id="{B416051C-D150-4D92-8583-BC9DC365CEF8}"/>
              </a:ext>
            </a:extLst>
          </p:cNvPr>
          <p:cNvGrpSpPr/>
          <p:nvPr/>
        </p:nvGrpSpPr>
        <p:grpSpPr>
          <a:xfrm>
            <a:off x="505653" y="1676533"/>
            <a:ext cx="4037013" cy="1377421"/>
            <a:chOff x="7840518" y="1242873"/>
            <a:chExt cx="4037013" cy="137742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xmlns="" id="{136CF988-6C8B-4EEA-A600-96331919661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392" name="AutoShape 111">
                <a:extLst>
                  <a:ext uri="{FF2B5EF4-FFF2-40B4-BE49-F238E27FC236}">
                    <a16:creationId xmlns:a16="http://schemas.microsoft.com/office/drawing/2014/main" xmlns="" id="{CBB479EF-6420-40B9-8C62-D13ED983E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xmlns="" id="{06BB1511-438F-4DBF-A14A-A4D5D9C2E5CA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10" name="Rectangle 99">
                  <a:extLst>
                    <a:ext uri="{FF2B5EF4-FFF2-40B4-BE49-F238E27FC236}">
                      <a16:creationId xmlns:a16="http://schemas.microsoft.com/office/drawing/2014/main" xmlns="" id="{9EB8A00C-866A-4B9F-A676-D2D33ED8D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1" name="Line 7">
                  <a:extLst>
                    <a:ext uri="{FF2B5EF4-FFF2-40B4-BE49-F238E27FC236}">
                      <a16:creationId xmlns:a16="http://schemas.microsoft.com/office/drawing/2014/main" xmlns="" id="{0530A129-55A6-48D4-BC89-AE64AE95AD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xmlns="" id="{10E55659-BEB6-4AFD-A859-7DEB17E9C003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37" name="Rectangle 104">
                    <a:extLst>
                      <a:ext uri="{FF2B5EF4-FFF2-40B4-BE49-F238E27FC236}">
                        <a16:creationId xmlns:a16="http://schemas.microsoft.com/office/drawing/2014/main" xmlns="" id="{586F3D0F-FB39-4FE4-B95B-59DBAD0C53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Rectangle 105">
                    <a:extLst>
                      <a:ext uri="{FF2B5EF4-FFF2-40B4-BE49-F238E27FC236}">
                        <a16:creationId xmlns:a16="http://schemas.microsoft.com/office/drawing/2014/main" xmlns="" id="{EA603B82-ECAA-4A11-BB88-A46E2410BA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0" name="Rectangle 106">
                    <a:extLst>
                      <a:ext uri="{FF2B5EF4-FFF2-40B4-BE49-F238E27FC236}">
                        <a16:creationId xmlns:a16="http://schemas.microsoft.com/office/drawing/2014/main" xmlns="" id="{FB2D18A0-07B1-4232-B062-056A069907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1" name="Rectangle 107">
                    <a:extLst>
                      <a:ext uri="{FF2B5EF4-FFF2-40B4-BE49-F238E27FC236}">
                        <a16:creationId xmlns:a16="http://schemas.microsoft.com/office/drawing/2014/main" xmlns="" id="{739094B5-498B-46F6-B31F-8B5951E112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2" name="Rectangle 108">
                    <a:extLst>
                      <a:ext uri="{FF2B5EF4-FFF2-40B4-BE49-F238E27FC236}">
                        <a16:creationId xmlns:a16="http://schemas.microsoft.com/office/drawing/2014/main" xmlns="" id="{6AB97CF3-2E0A-4DC3-8D27-121657170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AutoShape 109">
                    <a:extLst>
                      <a:ext uri="{FF2B5EF4-FFF2-40B4-BE49-F238E27FC236}">
                        <a16:creationId xmlns:a16="http://schemas.microsoft.com/office/drawing/2014/main" xmlns="" id="{E5971579-FA1C-44A4-AFB9-CCB965A910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14" name="Picture 110" descr="desktop_computer_stylized_small">
                  <a:extLst>
                    <a:ext uri="{FF2B5EF4-FFF2-40B4-BE49-F238E27FC236}">
                      <a16:creationId xmlns:a16="http://schemas.microsoft.com/office/drawing/2014/main" xmlns="" id="{60CC7FFA-CDDA-4BE1-AE0E-8A8795A7CA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4" name="Rectangle 112">
                  <a:extLst>
                    <a:ext uri="{FF2B5EF4-FFF2-40B4-BE49-F238E27FC236}">
                      <a16:creationId xmlns:a16="http://schemas.microsoft.com/office/drawing/2014/main" xmlns="" id="{97241418-A003-4735-9458-9E6C7211E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5" name="Freeform 113">
                  <a:extLst>
                    <a:ext uri="{FF2B5EF4-FFF2-40B4-BE49-F238E27FC236}">
                      <a16:creationId xmlns:a16="http://schemas.microsoft.com/office/drawing/2014/main" xmlns="" id="{0D89DDA4-D31B-4DFC-A0B8-44F7B7BEF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36" name="Picture 115" descr="tv">
                  <a:extLst>
                    <a:ext uri="{FF2B5EF4-FFF2-40B4-BE49-F238E27FC236}">
                      <a16:creationId xmlns:a16="http://schemas.microsoft.com/office/drawing/2014/main" xmlns="" id="{11DE1658-5D92-43E4-9D0E-0F4A22B891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99" name="Line 169">
              <a:extLst>
                <a:ext uri="{FF2B5EF4-FFF2-40B4-BE49-F238E27FC236}">
                  <a16:creationId xmlns:a16="http://schemas.microsoft.com/office/drawing/2014/main" xmlns="" id="{9323F53D-71CC-45F2-A07A-082E4B91C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Text Box 204">
              <a:extLst>
                <a:ext uri="{FF2B5EF4-FFF2-40B4-BE49-F238E27FC236}">
                  <a16:creationId xmlns:a16="http://schemas.microsoft.com/office/drawing/2014/main" xmlns="" id="{538E0C26-304B-4FD7-AE54-0F60F144A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xmlns="" id="{1CC44F98-6DAB-4D4F-A520-1F3E808E0CF0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xmlns="" id="{61AFBFC7-76FF-4E58-BE7F-8095EBCCDEBA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377" name="AutoShape 136">
                  <a:extLst>
                    <a:ext uri="{FF2B5EF4-FFF2-40B4-BE49-F238E27FC236}">
                      <a16:creationId xmlns:a16="http://schemas.microsoft.com/office/drawing/2014/main" xmlns="" id="{E806E2AC-1BFA-4042-B3F3-D065AD572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xmlns="" id="{94E19760-485D-4372-8BB5-F7C606F78ACF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379" name="Rectangle 138">
                    <a:extLst>
                      <a:ext uri="{FF2B5EF4-FFF2-40B4-BE49-F238E27FC236}">
                        <a16:creationId xmlns:a16="http://schemas.microsoft.com/office/drawing/2014/main" xmlns="" id="{1321A2BC-90EE-4F81-A1D3-D19BEF722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0" name="Line 7">
                    <a:extLst>
                      <a:ext uri="{FF2B5EF4-FFF2-40B4-BE49-F238E27FC236}">
                        <a16:creationId xmlns:a16="http://schemas.microsoft.com/office/drawing/2014/main" xmlns="" id="{864D87AE-235E-4FB2-93AF-078B168FA7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1" name="Group 380">
                    <a:extLst>
                      <a:ext uri="{FF2B5EF4-FFF2-40B4-BE49-F238E27FC236}">
                        <a16:creationId xmlns:a16="http://schemas.microsoft.com/office/drawing/2014/main" xmlns="" id="{5650E374-1CDF-4671-A303-A1E0AA887D73}"/>
                      </a:ext>
                    </a:extLst>
                  </p:cNvPr>
                  <p:cNvGrpSpPr/>
                  <p:nvPr/>
                </p:nvGrpSpPr>
                <p:grpSpPr>
                  <a:xfrm>
                    <a:off x="8259563" y="2419513"/>
                    <a:ext cx="230176" cy="87007"/>
                    <a:chOff x="8259563" y="2419513"/>
                    <a:chExt cx="230176" cy="87007"/>
                  </a:xfrm>
                </p:grpSpPr>
                <p:sp>
                  <p:nvSpPr>
                    <p:cNvPr id="386" name="Rectangle 141">
                      <a:extLst>
                        <a:ext uri="{FF2B5EF4-FFF2-40B4-BE49-F238E27FC236}">
                          <a16:creationId xmlns:a16="http://schemas.microsoft.com/office/drawing/2014/main" xmlns="" id="{3FC124FA-1093-4408-B4E7-FED176B98C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59563" y="2447745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7" name="Rectangle 142">
                      <a:extLst>
                        <a:ext uri="{FF2B5EF4-FFF2-40B4-BE49-F238E27FC236}">
                          <a16:creationId xmlns:a16="http://schemas.microsoft.com/office/drawing/2014/main" xmlns="" id="{BC92DA6F-7466-463B-97F0-B15B1B1933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78591" y="2466738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8" name="Rectangle 143">
                      <a:extLst>
                        <a:ext uri="{FF2B5EF4-FFF2-40B4-BE49-F238E27FC236}">
                          <a16:creationId xmlns:a16="http://schemas.microsoft.com/office/drawing/2014/main" xmlns="" id="{0ECBF05C-E556-4477-A70E-F0F0911012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97618" y="2466738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89" name="Rectangle 144">
                      <a:extLst>
                        <a:ext uri="{FF2B5EF4-FFF2-40B4-BE49-F238E27FC236}">
                          <a16:creationId xmlns:a16="http://schemas.microsoft.com/office/drawing/2014/main" xmlns="" id="{E9B3EBCB-FCCA-4C60-9ED4-1074AEF6A8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16645" y="2465198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0" name="Rectangle 145">
                      <a:extLst>
                        <a:ext uri="{FF2B5EF4-FFF2-40B4-BE49-F238E27FC236}">
                          <a16:creationId xmlns:a16="http://schemas.microsoft.com/office/drawing/2014/main" xmlns="" id="{59908206-B75B-48BB-BD91-EC6E58F4D8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37522" y="2465198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1" name="AutoShape 146">
                      <a:extLst>
                        <a:ext uri="{FF2B5EF4-FFF2-40B4-BE49-F238E27FC236}">
                          <a16:creationId xmlns:a16="http://schemas.microsoft.com/office/drawing/2014/main" xmlns="" id="{F50A8FD8-CE19-4FC2-B2BE-87377812D8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8260092" y="2419513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2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70ECD70C-D4CA-4C8A-A296-2B1BCB7DD9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3" name="Rectangle 148">
                    <a:extLst>
                      <a:ext uri="{FF2B5EF4-FFF2-40B4-BE49-F238E27FC236}">
                        <a16:creationId xmlns:a16="http://schemas.microsoft.com/office/drawing/2014/main" xmlns="" id="{683A2B2D-DA64-4E35-99E2-667919C3C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4" name="Freeform 149">
                    <a:extLst>
                      <a:ext uri="{FF2B5EF4-FFF2-40B4-BE49-F238E27FC236}">
                        <a16:creationId xmlns:a16="http://schemas.microsoft.com/office/drawing/2014/main" xmlns="" id="{6FEA8CA2-B86B-47FF-8175-C57002AAB1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85" name="Picture 151" descr="tv">
                    <a:extLst>
                      <a:ext uri="{FF2B5EF4-FFF2-40B4-BE49-F238E27FC236}">
                        <a16:creationId xmlns:a16="http://schemas.microsoft.com/office/drawing/2014/main" xmlns="" id="{DC0DBC3C-EBBB-4EDC-AD29-2B6252DD75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76" name="Freeform 209">
                <a:extLst>
                  <a:ext uri="{FF2B5EF4-FFF2-40B4-BE49-F238E27FC236}">
                    <a16:creationId xmlns:a16="http://schemas.microsoft.com/office/drawing/2014/main" xmlns="" id="{DBB80184-707C-4F27-972A-6F67E2B3E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2" name="Rectangle 44">
              <a:extLst>
                <a:ext uri="{FF2B5EF4-FFF2-40B4-BE49-F238E27FC236}">
                  <a16:creationId xmlns:a16="http://schemas.microsoft.com/office/drawing/2014/main" xmlns="" id="{2E7495BE-9334-4ED0-BD71-4F681456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16">
              <a:extLst>
                <a:ext uri="{FF2B5EF4-FFF2-40B4-BE49-F238E27FC236}">
                  <a16:creationId xmlns:a16="http://schemas.microsoft.com/office/drawing/2014/main" xmlns="" id="{6B823FA9-A72C-4992-B5C0-441DA5B4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217">
              <a:extLst>
                <a:ext uri="{FF2B5EF4-FFF2-40B4-BE49-F238E27FC236}">
                  <a16:creationId xmlns:a16="http://schemas.microsoft.com/office/drawing/2014/main" xmlns="" id="{31D14923-564E-430E-9272-2FC4CD6A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Line 218">
              <a:extLst>
                <a:ext uri="{FF2B5EF4-FFF2-40B4-BE49-F238E27FC236}">
                  <a16:creationId xmlns:a16="http://schemas.microsoft.com/office/drawing/2014/main" xmlns="" id="{6BD26731-C64E-4AA8-9284-A43315C64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Line 219">
              <a:extLst>
                <a:ext uri="{FF2B5EF4-FFF2-40B4-BE49-F238E27FC236}">
                  <a16:creationId xmlns:a16="http://schemas.microsoft.com/office/drawing/2014/main" xmlns="" id="{F658AA58-BAA8-4C0C-BED5-D39EA06AF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220">
              <a:extLst>
                <a:ext uri="{FF2B5EF4-FFF2-40B4-BE49-F238E27FC236}">
                  <a16:creationId xmlns:a16="http://schemas.microsoft.com/office/drawing/2014/main" xmlns="" id="{83A3894D-5237-4BB6-9CE5-7DCC2420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xmlns="" id="{D6E14882-2816-4AF0-A42F-8598AA0E22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AutoShape 225">
              <a:extLst>
                <a:ext uri="{FF2B5EF4-FFF2-40B4-BE49-F238E27FC236}">
                  <a16:creationId xmlns:a16="http://schemas.microsoft.com/office/drawing/2014/main" xmlns="" id="{8485B285-691D-4C55-9871-B9DED8089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xmlns="" id="{5BD67753-3C26-46F6-9B2F-852A25903F2B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xmlns="" id="{F2C51F12-5587-4680-B83F-FF98688200E8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50" name="AutoShape 111">
                  <a:extLst>
                    <a:ext uri="{FF2B5EF4-FFF2-40B4-BE49-F238E27FC236}">
                      <a16:creationId xmlns:a16="http://schemas.microsoft.com/office/drawing/2014/main" xmlns="" id="{1979CF50-F73A-4352-88E2-B1D86ABD2B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xmlns="" id="{520C17C4-F833-4499-A094-26BA27DF1665}"/>
                    </a:ext>
                  </a:extLst>
                </p:cNvPr>
                <p:cNvGrpSpPr/>
                <p:nvPr/>
              </p:nvGrpSpPr>
              <p:grpSpPr>
                <a:xfrm>
                  <a:off x="8792431" y="1288567"/>
                  <a:ext cx="724664" cy="481356"/>
                  <a:chOff x="8792431" y="1288567"/>
                  <a:chExt cx="724664" cy="481356"/>
                </a:xfrm>
              </p:grpSpPr>
              <p:sp>
                <p:nvSpPr>
                  <p:cNvPr id="352" name="Rectangle 99">
                    <a:extLst>
                      <a:ext uri="{FF2B5EF4-FFF2-40B4-BE49-F238E27FC236}">
                        <a16:creationId xmlns:a16="http://schemas.microsoft.com/office/drawing/2014/main" xmlns="" id="{09D87D14-8188-4E83-BA8E-36DC4FBFA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45426" y="1404994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3" name="Line 7">
                    <a:extLst>
                      <a:ext uri="{FF2B5EF4-FFF2-40B4-BE49-F238E27FC236}">
                        <a16:creationId xmlns:a16="http://schemas.microsoft.com/office/drawing/2014/main" xmlns="" id="{974B7E0A-2B56-488A-884F-C7232C2841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957371" y="1622825"/>
                    <a:ext cx="400739" cy="4382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xmlns="" id="{3613A8C7-1943-44A7-B133-B2EAA0B75188}"/>
                      </a:ext>
                    </a:extLst>
                  </p:cNvPr>
                  <p:cNvGrpSpPr/>
                  <p:nvPr/>
                </p:nvGrpSpPr>
                <p:grpSpPr>
                  <a:xfrm>
                    <a:off x="9086650" y="1573375"/>
                    <a:ext cx="230176" cy="87007"/>
                    <a:chOff x="9086650" y="1573375"/>
                    <a:chExt cx="230176" cy="87007"/>
                  </a:xfrm>
                </p:grpSpPr>
                <p:sp>
                  <p:nvSpPr>
                    <p:cNvPr id="360" name="Rectangle 104">
                      <a:extLst>
                        <a:ext uri="{FF2B5EF4-FFF2-40B4-BE49-F238E27FC236}">
                          <a16:creationId xmlns:a16="http://schemas.microsoft.com/office/drawing/2014/main" xmlns="" id="{88A473B9-4781-482B-B639-28837E5CFF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86650" y="1601607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1" name="Rectangle 105">
                      <a:extLst>
                        <a:ext uri="{FF2B5EF4-FFF2-40B4-BE49-F238E27FC236}">
                          <a16:creationId xmlns:a16="http://schemas.microsoft.com/office/drawing/2014/main" xmlns="" id="{D3B80DC5-4A5C-4B21-B811-61DF7F01A7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05678" y="1620600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2" name="Rectangle 106">
                      <a:extLst>
                        <a:ext uri="{FF2B5EF4-FFF2-40B4-BE49-F238E27FC236}">
                          <a16:creationId xmlns:a16="http://schemas.microsoft.com/office/drawing/2014/main" xmlns="" id="{6994E2D0-518C-45D2-A2D3-B5DDD2D439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24705" y="1620600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3" name="Rectangle 107">
                      <a:extLst>
                        <a:ext uri="{FF2B5EF4-FFF2-40B4-BE49-F238E27FC236}">
                          <a16:creationId xmlns:a16="http://schemas.microsoft.com/office/drawing/2014/main" xmlns="" id="{D8ED9F38-A4C8-4564-B02E-EE235A931B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43732" y="1619060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66" name="Rectangle 108">
                      <a:extLst>
                        <a:ext uri="{FF2B5EF4-FFF2-40B4-BE49-F238E27FC236}">
                          <a16:creationId xmlns:a16="http://schemas.microsoft.com/office/drawing/2014/main" xmlns="" id="{8636A906-A941-4ECB-A9AB-CB95B66DC8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64609" y="1619060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4" name="AutoShape 109">
                      <a:extLst>
                        <a:ext uri="{FF2B5EF4-FFF2-40B4-BE49-F238E27FC236}">
                          <a16:creationId xmlns:a16="http://schemas.microsoft.com/office/drawing/2014/main" xmlns="" id="{783831E3-3F23-4F45-8E36-A88664897A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9087179" y="1573375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55" name="Picture 110" descr="desktop_computer_stylized_small">
                    <a:extLst>
                      <a:ext uri="{FF2B5EF4-FFF2-40B4-BE49-F238E27FC236}">
                        <a16:creationId xmlns:a16="http://schemas.microsoft.com/office/drawing/2014/main" xmlns="" id="{6C3462F8-4368-40E3-88C0-94D0EA8FAF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92431" y="1483864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56" name="Rectangle 112">
                    <a:extLst>
                      <a:ext uri="{FF2B5EF4-FFF2-40B4-BE49-F238E27FC236}">
                        <a16:creationId xmlns:a16="http://schemas.microsoft.com/office/drawing/2014/main" xmlns="" id="{A1F31292-FE4B-432D-A2A4-F8F9E0E29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1087" y="1598413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7" name="Freeform 113">
                    <a:extLst>
                      <a:ext uri="{FF2B5EF4-FFF2-40B4-BE49-F238E27FC236}">
                        <a16:creationId xmlns:a16="http://schemas.microsoft.com/office/drawing/2014/main" xmlns="" id="{C582EC18-209C-43D6-A1F7-6531968BA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14606" y="1422520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58" name="Picture 115" descr="tv">
                    <a:extLst>
                      <a:ext uri="{FF2B5EF4-FFF2-40B4-BE49-F238E27FC236}">
                        <a16:creationId xmlns:a16="http://schemas.microsoft.com/office/drawing/2014/main" xmlns="" id="{F0094137-0748-4EAD-8D3E-CE2C4CA48B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7880" y="1288567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xmlns="" id="{FA6FECED-5861-46AC-B3C8-BC1489DF3565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BEDB7D46-02AE-4632-9FF8-0B7B6AC097E6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xmlns="" id="{85D2CEFD-8FA3-41CE-A27F-832961F8117F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xmlns="" id="{7EBCC83E-0815-4BB2-A936-476ED62E1615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32" name="AutoShape 136">
                  <a:extLst>
                    <a:ext uri="{FF2B5EF4-FFF2-40B4-BE49-F238E27FC236}">
                      <a16:creationId xmlns:a16="http://schemas.microsoft.com/office/drawing/2014/main" xmlns="" id="{44A2806E-A0A2-4A47-A574-25E96536C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xmlns="" id="{835151C9-EDBC-48D9-A6B4-B3A3B9ED0BCA}"/>
                    </a:ext>
                  </a:extLst>
                </p:cNvPr>
                <p:cNvGrpSpPr/>
                <p:nvPr/>
              </p:nvGrpSpPr>
              <p:grpSpPr>
                <a:xfrm>
                  <a:off x="8888210" y="2138938"/>
                  <a:ext cx="724664" cy="481356"/>
                  <a:chOff x="8888210" y="2138938"/>
                  <a:chExt cx="724664" cy="481356"/>
                </a:xfrm>
              </p:grpSpPr>
              <p:sp>
                <p:nvSpPr>
                  <p:cNvPr id="334" name="Rectangle 138">
                    <a:extLst>
                      <a:ext uri="{FF2B5EF4-FFF2-40B4-BE49-F238E27FC236}">
                        <a16:creationId xmlns:a16="http://schemas.microsoft.com/office/drawing/2014/main" xmlns="" id="{CA4639FF-8963-4934-9B2A-143BC23412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41205" y="2255365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5" name="Line 7">
                    <a:extLst>
                      <a:ext uri="{FF2B5EF4-FFF2-40B4-BE49-F238E27FC236}">
                        <a16:creationId xmlns:a16="http://schemas.microsoft.com/office/drawing/2014/main" xmlns="" id="{3B19784F-885B-48CE-A4D5-F0A5DE49E1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53150" y="2473196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xmlns="" id="{CD0C1AA7-9C3E-49E3-A0F4-7569A2C18164}"/>
                      </a:ext>
                    </a:extLst>
                  </p:cNvPr>
                  <p:cNvGrpSpPr/>
                  <p:nvPr/>
                </p:nvGrpSpPr>
                <p:grpSpPr>
                  <a:xfrm>
                    <a:off x="9182429" y="2423746"/>
                    <a:ext cx="230176" cy="87007"/>
                    <a:chOff x="9182429" y="2423746"/>
                    <a:chExt cx="230176" cy="87007"/>
                  </a:xfrm>
                </p:grpSpPr>
                <p:sp>
                  <p:nvSpPr>
                    <p:cNvPr id="342" name="Rectangle 141">
                      <a:extLst>
                        <a:ext uri="{FF2B5EF4-FFF2-40B4-BE49-F238E27FC236}">
                          <a16:creationId xmlns:a16="http://schemas.microsoft.com/office/drawing/2014/main" xmlns="" id="{87E24E1E-411C-4A07-B05F-3A8786DBFC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82429" y="2451978"/>
                      <a:ext cx="230176" cy="58775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3" name="Rectangle 142">
                      <a:extLst>
                        <a:ext uri="{FF2B5EF4-FFF2-40B4-BE49-F238E27FC236}">
                          <a16:creationId xmlns:a16="http://schemas.microsoft.com/office/drawing/2014/main" xmlns="" id="{BB8F46DB-3CEA-4719-9681-2D39B005CB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01457" y="2470971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4" name="Rectangle 143">
                      <a:extLst>
                        <a:ext uri="{FF2B5EF4-FFF2-40B4-BE49-F238E27FC236}">
                          <a16:creationId xmlns:a16="http://schemas.microsoft.com/office/drawing/2014/main" xmlns="" id="{B5917C0B-9D15-40DD-81E8-B40B6F326D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20484" y="2470971"/>
                      <a:ext cx="14270" cy="14373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5" name="Rectangle 144">
                      <a:extLst>
                        <a:ext uri="{FF2B5EF4-FFF2-40B4-BE49-F238E27FC236}">
                          <a16:creationId xmlns:a16="http://schemas.microsoft.com/office/drawing/2014/main" xmlns="" id="{519264D3-29DD-4E5A-9C8B-4942791D45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39511" y="2469431"/>
                      <a:ext cx="15856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6" name="Rectangle 145">
                      <a:extLst>
                        <a:ext uri="{FF2B5EF4-FFF2-40B4-BE49-F238E27FC236}">
                          <a16:creationId xmlns:a16="http://schemas.microsoft.com/office/drawing/2014/main" xmlns="" id="{12619E16-793D-4BA6-90EB-0A560D4DC0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60388" y="2469431"/>
                      <a:ext cx="14270" cy="143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47" name="AutoShape 146">
                      <a:extLst>
                        <a:ext uri="{FF2B5EF4-FFF2-40B4-BE49-F238E27FC236}">
                          <a16:creationId xmlns:a16="http://schemas.microsoft.com/office/drawing/2014/main" xmlns="" id="{E302C45F-8EDB-45BF-BB47-6AE5487996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9182958" y="2423746"/>
                      <a:ext cx="227005" cy="282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37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51CB9D43-89A6-4EC1-B6D8-08568D3030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88210" y="2334235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8" name="Rectangle 148">
                    <a:extLst>
                      <a:ext uri="{FF2B5EF4-FFF2-40B4-BE49-F238E27FC236}">
                        <a16:creationId xmlns:a16="http://schemas.microsoft.com/office/drawing/2014/main" xmlns="" id="{CBE07B87-EE63-4B95-9341-EB6B06EF03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56866" y="2448784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9" name="Freeform 149">
                    <a:extLst>
                      <a:ext uri="{FF2B5EF4-FFF2-40B4-BE49-F238E27FC236}">
                        <a16:creationId xmlns:a16="http://schemas.microsoft.com/office/drawing/2014/main" xmlns="" id="{393FE79A-B49D-46EA-8432-8A667462B8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10385" y="2272891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40" name="Picture 151" descr="tv">
                    <a:extLst>
                      <a:ext uri="{FF2B5EF4-FFF2-40B4-BE49-F238E27FC236}">
                        <a16:creationId xmlns:a16="http://schemas.microsoft.com/office/drawing/2014/main" xmlns="" id="{18B71494-9F11-411F-A1E3-441C4E8ADD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659" y="2138938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31" name="Freeform 209">
                <a:extLst>
                  <a:ext uri="{FF2B5EF4-FFF2-40B4-BE49-F238E27FC236}">
                    <a16:creationId xmlns:a16="http://schemas.microsoft.com/office/drawing/2014/main" xmlns="" id="{95C725B5-7FFD-49FF-89FE-4CDE5FA0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9" name="Text Box 204">
              <a:extLst>
                <a:ext uri="{FF2B5EF4-FFF2-40B4-BE49-F238E27FC236}">
                  <a16:creationId xmlns:a16="http://schemas.microsoft.com/office/drawing/2014/main" xmlns="" id="{F2C13362-B26B-416E-9D4A-52C2BA676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7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86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0" name="Object 16">
            <a:extLst>
              <a:ext uri="{FF2B5EF4-FFF2-40B4-BE49-F238E27FC236}">
                <a16:creationId xmlns:a16="http://schemas.microsoft.com/office/drawing/2014/main" xmlns="" id="{A996EF9A-E2B2-4A14-89F8-0F3E8D3386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1676400"/>
          <a:ext cx="10445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VISIO" r:id="rId3" imgW="1044720" imgH="667800" progId="Visio.Drawing.6">
                  <p:embed/>
                </p:oleObj>
              </mc:Choice>
              <mc:Fallback>
                <p:oleObj name="VISIO" r:id="rId3" imgW="1044720" imgH="667800" progId="Visio.Drawing.6">
                  <p:embed/>
                  <p:pic>
                    <p:nvPicPr>
                      <p:cNvPr id="20" name="Object 16">
                        <a:extLst>
                          <a:ext uri="{FF2B5EF4-FFF2-40B4-BE49-F238E27FC236}">
                            <a16:creationId xmlns:a16="http://schemas.microsoft.com/office/drawing/2014/main" xmlns="" id="{A996EF9A-E2B2-4A14-89F8-0F3E8D3386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676400"/>
                        <a:ext cx="104457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A8F6114-B4CC-4162-A728-3734C384C589}"/>
              </a:ext>
            </a:extLst>
          </p:cNvPr>
          <p:cNvGrpSpPr/>
          <p:nvPr/>
        </p:nvGrpSpPr>
        <p:grpSpPr>
          <a:xfrm>
            <a:off x="449092" y="2133600"/>
            <a:ext cx="7932908" cy="1928509"/>
            <a:chOff x="449092" y="2133600"/>
            <a:chExt cx="7932908" cy="1928509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xmlns="" id="{FB994EDC-F8F6-4730-AF61-310A2212C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2819400"/>
              <a:ext cx="990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xmlns="" id="{F5626687-6C82-4F5D-BD48-49C5C2B07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092" y="2186291"/>
              <a:ext cx="2284853" cy="1875818"/>
            </a:xfrm>
            <a:prstGeom prst="cloudCallout">
              <a:avLst>
                <a:gd name="adj1" fmla="val -33037"/>
                <a:gd name="adj2" fmla="val 33023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en-US" b="1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Network connectivity to the legacy wired LAN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xmlns="" id="{219EB407-DACF-4FBD-8C0B-761F2FC10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124200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xmlns="" id="{C6FF98C4-5BC6-4CF5-89E2-48106181C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9200" y="2286000"/>
              <a:ext cx="8382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xmlns="" id="{592BDD6F-86C6-40AC-B268-BE62BE64A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5000" y="2133600"/>
              <a:ext cx="8382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xmlns="" id="{BFBBFAD9-EB99-4AC4-9F6B-F2F8AE1B3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133600"/>
              <a:ext cx="2362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Desktop </a:t>
              </a:r>
            </a:p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with PCI 802.11 LAN card</a:t>
              </a: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xmlns="" id="{12335426-1173-473F-943D-7A7425949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3276600"/>
              <a:ext cx="838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xmlns="" id="{8B4396DB-6335-4A91-B35A-B1324600D5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8800" y="3429000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aphicFrame>
          <p:nvGraphicFramePr>
            <p:cNvPr id="28" name="Object 21">
              <a:extLst>
                <a:ext uri="{FF2B5EF4-FFF2-40B4-BE49-F238E27FC236}">
                  <a16:creationId xmlns:a16="http://schemas.microsoft.com/office/drawing/2014/main" xmlns="" id="{641AE839-CB9C-4BAC-A5A1-D67908BCAF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927225"/>
                </p:ext>
              </p:extLst>
            </p:nvPr>
          </p:nvGraphicFramePr>
          <p:xfrm>
            <a:off x="6629400" y="3048000"/>
            <a:ext cx="839788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15" name="VISIO" r:id="rId6" imgW="991440" imgH="989640" progId="Visio.Drawing.6">
                    <p:embed/>
                  </p:oleObj>
                </mc:Choice>
                <mc:Fallback>
                  <p:oleObj name="VISIO" r:id="rId6" imgW="991440" imgH="989640" progId="Visio.Drawing.6">
                    <p:embed/>
                    <p:pic>
                      <p:nvPicPr>
                        <p:cNvPr id="28" name="Object 21">
                          <a:extLst>
                            <a:ext uri="{FF2B5EF4-FFF2-40B4-BE49-F238E27FC236}">
                              <a16:creationId xmlns:a16="http://schemas.microsoft.com/office/drawing/2014/main" xmlns="" id="{641AE839-CB9C-4BAC-A5A1-D67908BCAF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3048000"/>
                          <a:ext cx="839788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xmlns="" id="{5AB24420-634D-48CA-9F37-3B362C459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352800"/>
              <a:ext cx="2667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Laptop </a:t>
              </a:r>
            </a:p>
            <a:p>
              <a:pPr algn="ctr"/>
              <a:r>
                <a:rPr lang="en-US" altLang="en-US" sz="1200" b="1" dirty="0">
                  <a:latin typeface="Times New Roman" panose="02020603050405020304" pitchFamily="18" charset="0"/>
                </a:rPr>
                <a:t>with PCMCIA 802.11 LAN card</a:t>
              </a:r>
            </a:p>
          </p:txBody>
        </p:sp>
        <p:sp>
          <p:nvSpPr>
            <p:cNvPr id="8" name="Line 14">
              <a:extLst>
                <a:ext uri="{FF2B5EF4-FFF2-40B4-BE49-F238E27FC236}">
                  <a16:creationId xmlns:a16="http://schemas.microsoft.com/office/drawing/2014/main" xmlns="" id="{B4232899-A590-4233-9282-DDD4F1A68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15000" y="22860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Line 19">
              <a:extLst>
                <a:ext uri="{FF2B5EF4-FFF2-40B4-BE49-F238E27FC236}">
                  <a16:creationId xmlns:a16="http://schemas.microsoft.com/office/drawing/2014/main" xmlns="" id="{2CEDFF64-2788-4BE1-8E15-A394EE3CA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3276600"/>
              <a:ext cx="3048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FEDA84-B17F-4C4E-857F-DB9D240806CB}"/>
              </a:ext>
            </a:extLst>
          </p:cNvPr>
          <p:cNvSpPr txBox="1"/>
          <p:nvPr/>
        </p:nvSpPr>
        <p:spPr>
          <a:xfrm>
            <a:off x="535022" y="4446441"/>
            <a:ext cx="83000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Provides network connectivity over wireless media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An Access Point (AP) is installed to act as Bridge between Wireless and Wired Network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The AP is connected to wired network and is equipped with antennae to provide 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77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86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F3A8513-A71A-4E60-A450-EB9555AF42A7}"/>
              </a:ext>
            </a:extLst>
          </p:cNvPr>
          <p:cNvSpPr txBox="1"/>
          <p:nvPr/>
        </p:nvSpPr>
        <p:spPr>
          <a:xfrm>
            <a:off x="473412" y="1650823"/>
            <a:ext cx="80091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Range ( Distance between Access Point and WLAN client) depends on </a:t>
            </a:r>
          </a:p>
          <a:p>
            <a:pPr marL="898525" lvl="1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structural hindrances and </a:t>
            </a:r>
          </a:p>
          <a:p>
            <a:pPr marL="898525" lvl="1" indent="-342900" algn="just" defTabSz="414338"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RF gain of the antenna at the Access Point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To service larger areas, multiple APs may be installed with a 20-30% overlap</a:t>
            </a:r>
          </a:p>
          <a:p>
            <a:pPr marL="441325" indent="-342900" algn="just" defTabSz="414338"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 client is always associated with one AP and when the client moves closer to another AP, it associates with the new AP (Hand-Off)</a:t>
            </a:r>
          </a:p>
        </p:txBody>
      </p:sp>
    </p:spTree>
    <p:extLst>
      <p:ext uri="{BB962C8B-B14F-4D97-AF65-F5344CB8AC3E}">
        <p14:creationId xmlns:p14="http://schemas.microsoft.com/office/powerpoint/2010/main" val="497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3489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802.11- Wireless LAN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F8662-14FF-4847-9D05-84D3E6FB34E8}"/>
              </a:ext>
            </a:extLst>
          </p:cNvPr>
          <p:cNvSpPr txBox="1"/>
          <p:nvPr/>
        </p:nvSpPr>
        <p:spPr>
          <a:xfrm>
            <a:off x="7656881" y="1867301"/>
            <a:ext cx="4535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/>
              <a:t>IEEE 802.11 defines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MAC protocol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Physical medium specification</a:t>
            </a:r>
          </a:p>
          <a:p>
            <a:r>
              <a:rPr lang="en-GB" altLang="en-US" sz="2400" dirty="0"/>
              <a:t>for wireless 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2BC8413-0F47-45C2-A938-35423042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0" y="1761626"/>
            <a:ext cx="6188024" cy="3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3388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802.11- Terminology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E354BDD-DE2C-49C0-A66D-9BB8732F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444266"/>
            <a:ext cx="84142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2299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Basic Service Set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xmlns="" id="{AC880ACD-AC18-4937-B488-9646BE9C12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8" y="1289811"/>
            <a:ext cx="7875588" cy="3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57D108-4FBB-449F-B2CF-DA9F73B34F58}"/>
              </a:ext>
            </a:extLst>
          </p:cNvPr>
          <p:cNvSpPr txBox="1"/>
          <p:nvPr/>
        </p:nvSpPr>
        <p:spPr>
          <a:xfrm>
            <a:off x="402627" y="5021709"/>
            <a:ext cx="8003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BSS- </a:t>
            </a:r>
            <a:r>
              <a:rPr lang="en-GB" altLang="en-US" sz="2400" dirty="0"/>
              <a:t>Smallest</a:t>
            </a:r>
            <a:r>
              <a:rPr lang="en-US" altLang="en-US" sz="2400" dirty="0"/>
              <a:t> building block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Number</a:t>
            </a:r>
            <a:r>
              <a:rPr lang="en-US" altLang="en-US" sz="2400" dirty="0"/>
              <a:t> of stations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Same</a:t>
            </a:r>
            <a:r>
              <a:rPr lang="en-US" altLang="en-US" sz="2400" dirty="0"/>
              <a:t> MAC protocol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Competing</a:t>
            </a:r>
            <a:r>
              <a:rPr lang="en-US" altLang="en-US" sz="2400" dirty="0"/>
              <a:t> for access to same shared wireless medium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C81768-9186-4CA9-8F0D-A2E539D1A5F5}"/>
              </a:ext>
            </a:extLst>
          </p:cNvPr>
          <p:cNvSpPr txBox="1"/>
          <p:nvPr/>
        </p:nvSpPr>
        <p:spPr>
          <a:xfrm>
            <a:off x="8452205" y="1710510"/>
            <a:ext cx="35106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/>
              <a:t>May</a:t>
            </a:r>
            <a:r>
              <a:rPr lang="en-US" altLang="en-US" sz="2400" dirty="0"/>
              <a:t> be isolated or connect to backbone distribution system (DS) through access point (AP)</a:t>
            </a:r>
            <a:endParaRPr lang="en-GB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400" dirty="0"/>
              <a:t>AP</a:t>
            </a:r>
            <a:r>
              <a:rPr lang="en-US" altLang="en-US" sz="2400" dirty="0"/>
              <a:t> functions as bridge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5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F8662-14FF-4847-9D05-84D3E6FB34E8}"/>
              </a:ext>
            </a:extLst>
          </p:cNvPr>
          <p:cNvSpPr txBox="1"/>
          <p:nvPr/>
        </p:nvSpPr>
        <p:spPr>
          <a:xfrm>
            <a:off x="453623" y="1903742"/>
            <a:ext cx="8184539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MAC protocol may be distributed or controlled by central coordination function in </a:t>
            </a:r>
            <a:r>
              <a:rPr lang="en-GB" altLang="en-US" sz="2400" dirty="0"/>
              <a:t>AP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BSS generally corresponds to cell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Distributed System can be switch, wired network, or wireless network</a:t>
            </a:r>
          </a:p>
        </p:txBody>
      </p:sp>
    </p:spTree>
    <p:extLst>
      <p:ext uri="{BB962C8B-B14F-4D97-AF65-F5344CB8AC3E}">
        <p14:creationId xmlns:p14="http://schemas.microsoft.com/office/powerpoint/2010/main" val="37319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295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Extended Service Set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CA76A4A0-5E0D-49E4-876E-7957D2F4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0" y="1706224"/>
            <a:ext cx="6394705" cy="422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0682D8-EF98-48AD-AB78-1AF67B93DB9D}"/>
              </a:ext>
            </a:extLst>
          </p:cNvPr>
          <p:cNvSpPr txBox="1"/>
          <p:nvPr/>
        </p:nvSpPr>
        <p:spPr>
          <a:xfrm>
            <a:off x="7771979" y="1850893"/>
            <a:ext cx="41908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An Access Point (AP) broadcasts is SSID (service set identifier) roughly every 100 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 and at 1 Mbps (to accommodate the slowest client)</a:t>
            </a:r>
          </a:p>
        </p:txBody>
      </p:sp>
    </p:spTree>
    <p:extLst>
      <p:ext uri="{BB962C8B-B14F-4D97-AF65-F5344CB8AC3E}">
        <p14:creationId xmlns:p14="http://schemas.microsoft.com/office/powerpoint/2010/main" val="35158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470932" y="727493"/>
            <a:ext cx="3295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BCED4D19-5356-4467-8FFD-0A4E5831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" y="1962833"/>
            <a:ext cx="8556625" cy="35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7AF418DC-DBE2-4929-8942-74C3905D0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5" y="5469620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/>
              <a:t>FHSS - frequency hopping spread spectrum</a:t>
            </a:r>
          </a:p>
          <a:p>
            <a:r>
              <a:rPr lang="en-US" altLang="en-US" sz="1200"/>
              <a:t>DSSS - direct sequence spread spectrum</a:t>
            </a:r>
          </a:p>
          <a:p>
            <a:r>
              <a:rPr lang="en-US" altLang="en-US" sz="1200"/>
              <a:t>OFDM - orthogonal frequency division multiplexing</a:t>
            </a:r>
          </a:p>
        </p:txBody>
      </p:sp>
    </p:spTree>
    <p:extLst>
      <p:ext uri="{BB962C8B-B14F-4D97-AF65-F5344CB8AC3E}">
        <p14:creationId xmlns:p14="http://schemas.microsoft.com/office/powerpoint/2010/main" val="422841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393111" y="740123"/>
            <a:ext cx="2042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Access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6377B7-7560-4133-A44A-301E69986DAB}"/>
              </a:ext>
            </a:extLst>
          </p:cNvPr>
          <p:cNvSpPr txBox="1"/>
          <p:nvPr/>
        </p:nvSpPr>
        <p:spPr>
          <a:xfrm>
            <a:off x="393111" y="1513202"/>
            <a:ext cx="6493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How a wireless host can get access to the shared medium (air)?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The CSMA/CD algorithm does not work in</a:t>
            </a:r>
            <a:br>
              <a:rPr lang="en-US" sz="2400" i="0" dirty="0">
                <a:solidFill>
                  <a:srgbClr val="000000"/>
                </a:solidFill>
                <a:effectLst/>
              </a:rPr>
            </a:br>
            <a:r>
              <a:rPr lang="en-US" sz="2400" i="0" dirty="0">
                <a:solidFill>
                  <a:srgbClr val="000000"/>
                </a:solidFill>
                <a:effectLst/>
              </a:rPr>
              <a:t>wireless LANs for such reasons: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Send and receiving signal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The hidden station problem prevents</a:t>
            </a:r>
            <a:br>
              <a:rPr lang="en-US" sz="2400" i="0" dirty="0">
                <a:solidFill>
                  <a:srgbClr val="000000"/>
                </a:solidFill>
                <a:effectLst/>
              </a:rPr>
            </a:br>
            <a:r>
              <a:rPr lang="en-US" sz="2400" i="0" dirty="0">
                <a:solidFill>
                  <a:srgbClr val="000000"/>
                </a:solidFill>
                <a:effectLst/>
              </a:rPr>
              <a:t>collision detection</a:t>
            </a:r>
            <a:r>
              <a:rPr lang="en-US" sz="2400" dirty="0"/>
              <a:t> 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AD9101-5891-4A29-A3D5-9AC6446F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" y="4368583"/>
            <a:ext cx="4812557" cy="2223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3C991D-D604-4A29-90D6-790DCC5F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21" y="1496626"/>
            <a:ext cx="4276314" cy="2728101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12C8FE08-5A40-4A7E-A64B-C671ED28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08" y="4591740"/>
            <a:ext cx="4812557" cy="200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0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12BC7F-451D-4FD8-A0C5-A600DAD58EE4}"/>
              </a:ext>
            </a:extLst>
          </p:cNvPr>
          <p:cNvSpPr/>
          <p:nvPr/>
        </p:nvSpPr>
        <p:spPr>
          <a:xfrm>
            <a:off x="470932" y="72749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xmlns="" id="{9E11FE8F-F5A2-4A1F-9EFB-0B0D2FD3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88" y="1299962"/>
            <a:ext cx="6275936" cy="52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xmlns="" id="{895A6FAF-FA2A-4E45-BE9C-DC219340E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565" y="1684507"/>
            <a:ext cx="3006101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DIFS: distributed</a:t>
            </a:r>
          </a:p>
          <a:p>
            <a:r>
              <a:rPr lang="en-US" altLang="en-US" sz="1800" dirty="0"/>
              <a:t>interframe space</a:t>
            </a:r>
          </a:p>
          <a:p>
            <a:endParaRPr lang="en-US" altLang="en-US" sz="1800" dirty="0"/>
          </a:p>
          <a:p>
            <a:r>
              <a:rPr lang="en-US" altLang="en-US" sz="1800" dirty="0"/>
              <a:t>SIFS: short</a:t>
            </a:r>
          </a:p>
          <a:p>
            <a:r>
              <a:rPr lang="en-US" altLang="en-US" sz="1800" dirty="0"/>
              <a:t>interframe space</a:t>
            </a:r>
          </a:p>
        </p:txBody>
      </p:sp>
    </p:spTree>
    <p:extLst>
      <p:ext uri="{BB962C8B-B14F-4D97-AF65-F5344CB8AC3E}">
        <p14:creationId xmlns:p14="http://schemas.microsoft.com/office/powerpoint/2010/main" val="16867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3">
            <a:extLst>
              <a:ext uri="{FF2B5EF4-FFF2-40B4-BE49-F238E27FC236}">
                <a16:creationId xmlns:a16="http://schemas.microsoft.com/office/drawing/2014/main" xmlns="" id="{4CBDCFB8-F896-4F84-AA89-75F0120ECF28}"/>
              </a:ext>
            </a:extLst>
          </p:cNvPr>
          <p:cNvSpPr txBox="1">
            <a:spLocks noChangeArrowheads="1"/>
          </p:cNvSpPr>
          <p:nvPr/>
        </p:nvSpPr>
        <p:spPr>
          <a:xfrm>
            <a:off x="5114031" y="1739642"/>
            <a:ext cx="5146549" cy="340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defRPr/>
            </a:pPr>
            <a:r>
              <a:rPr lang="en-US" sz="2400" dirty="0"/>
              <a:t>In each-and-every host</a:t>
            </a:r>
          </a:p>
          <a:p>
            <a:pPr indent="-284163">
              <a:defRPr/>
            </a:pPr>
            <a:r>
              <a:rPr lang="en-US" sz="2400" dirty="0"/>
              <a:t>Link layer implemented in </a:t>
            </a:r>
            <a:r>
              <a:rPr lang="en-US" sz="2400" i="1" dirty="0">
                <a:solidFill>
                  <a:srgbClr val="0000A8"/>
                </a:solidFill>
              </a:rPr>
              <a:t>network interface card</a:t>
            </a:r>
            <a:r>
              <a:rPr lang="en-US" sz="2400" dirty="0"/>
              <a:t> (NIC) or on a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 card or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implements link, physical layer</a:t>
            </a:r>
          </a:p>
          <a:p>
            <a:pPr indent="-284163">
              <a:defRPr/>
            </a:pPr>
            <a:r>
              <a:rPr lang="en-US" sz="2400" dirty="0"/>
              <a:t>Attaches into host’s system buses</a:t>
            </a:r>
          </a:p>
          <a:p>
            <a:pPr indent="-284163">
              <a:defRPr/>
            </a:pPr>
            <a:r>
              <a:rPr lang="en-US" sz="2400" dirty="0"/>
              <a:t>Combination of hardware, software, firmware</a:t>
            </a:r>
            <a:endParaRPr lang="en-US" dirty="0">
              <a:latin typeface="Gill Sans MT" charset="0"/>
            </a:endParaRPr>
          </a:p>
        </p:txBody>
      </p:sp>
      <p:sp>
        <p:nvSpPr>
          <p:cNvPr id="345" name="Rectangle 42">
            <a:extLst>
              <a:ext uri="{FF2B5EF4-FFF2-40B4-BE49-F238E27FC236}">
                <a16:creationId xmlns:a16="http://schemas.microsoft.com/office/drawing/2014/main" xmlns="" id="{E31690E0-C999-4AE9-92A5-BF18178E2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381" y="3054931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Rectangle 44">
            <a:extLst>
              <a:ext uri="{FF2B5EF4-FFF2-40B4-BE49-F238E27FC236}">
                <a16:creationId xmlns:a16="http://schemas.microsoft.com/office/drawing/2014/main" xmlns="" id="{18178C22-FA23-4A9A-9A62-3C4A7E13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643" y="4993268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7" name="Rectangle 45">
            <a:extLst>
              <a:ext uri="{FF2B5EF4-FFF2-40B4-BE49-F238E27FC236}">
                <a16:creationId xmlns:a16="http://schemas.microsoft.com/office/drawing/2014/main" xmlns="" id="{D7E8D1E6-E595-4A67-8AE4-BB624192E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643" y="4405893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348" name="Text Box 46">
            <a:extLst>
              <a:ext uri="{FF2B5EF4-FFF2-40B4-BE49-F238E27FC236}">
                <a16:creationId xmlns:a16="http://schemas.microsoft.com/office/drawing/2014/main" xmlns="" id="{22010DB5-0705-4C00-843C-D6AB8D63C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436" y="5002793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physical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9" name="Freeform 47">
            <a:extLst>
              <a:ext uri="{FF2B5EF4-FFF2-40B4-BE49-F238E27FC236}">
                <a16:creationId xmlns:a16="http://schemas.microsoft.com/office/drawing/2014/main" xmlns="" id="{9084F214-2F29-4EC3-B9AB-BDB809DA6084}"/>
              </a:ext>
            </a:extLst>
          </p:cNvPr>
          <p:cNvSpPr>
            <a:spLocks/>
          </p:cNvSpPr>
          <p:nvPr/>
        </p:nvSpPr>
        <p:spPr bwMode="auto">
          <a:xfrm>
            <a:off x="2447031" y="3924881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0" name="Line 48">
            <a:extLst>
              <a:ext uri="{FF2B5EF4-FFF2-40B4-BE49-F238E27FC236}">
                <a16:creationId xmlns:a16="http://schemas.microsoft.com/office/drawing/2014/main" xmlns="" id="{7A61D3EE-7E04-403F-B35F-E61DD0676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093" y="4097918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1" name="Line 49">
            <a:extLst>
              <a:ext uri="{FF2B5EF4-FFF2-40B4-BE49-F238E27FC236}">
                <a16:creationId xmlns:a16="http://schemas.microsoft.com/office/drawing/2014/main" xmlns="" id="{43E30CB0-6BC2-40CF-A510-D7A368C68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7381" y="4105856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Rectangle 50">
            <a:extLst>
              <a:ext uri="{FF2B5EF4-FFF2-40B4-BE49-F238E27FC236}">
                <a16:creationId xmlns:a16="http://schemas.microsoft.com/office/drawing/2014/main" xmlns="" id="{103333B4-35F0-4AC7-9260-BCB59CCFD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968" y="3407356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353" name="Rectangle 51">
            <a:extLst>
              <a:ext uri="{FF2B5EF4-FFF2-40B4-BE49-F238E27FC236}">
                <a16:creationId xmlns:a16="http://schemas.microsoft.com/office/drawing/2014/main" xmlns="" id="{3D7B2D12-EE60-4BF3-A2D0-7FFF2BE8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118" y="3408943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</a:p>
        </p:txBody>
      </p:sp>
      <p:sp>
        <p:nvSpPr>
          <p:cNvPr id="354" name="Line 52">
            <a:extLst>
              <a:ext uri="{FF2B5EF4-FFF2-40B4-BE49-F238E27FC236}">
                <a16:creationId xmlns:a16="http://schemas.microsoft.com/office/drawing/2014/main" xmlns="" id="{A5FB982D-1E28-41E4-8CA9-F580FF4F85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04181" y="3928056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5" name="Line 53">
            <a:extLst>
              <a:ext uri="{FF2B5EF4-FFF2-40B4-BE49-F238E27FC236}">
                <a16:creationId xmlns:a16="http://schemas.microsoft.com/office/drawing/2014/main" xmlns="" id="{294AA0E4-8DC6-48D6-BF95-F4E614F274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77306" y="3929643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6" name="Text Box 54">
            <a:extLst>
              <a:ext uri="{FF2B5EF4-FFF2-40B4-BE49-F238E27FC236}">
                <a16:creationId xmlns:a16="http://schemas.microsoft.com/office/drawing/2014/main" xmlns="" id="{161C9D32-C210-41EF-848B-3E29DB92E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981" y="4226506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host bus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(e.g., PCI)</a:t>
            </a:r>
          </a:p>
        </p:txBody>
      </p:sp>
      <p:sp>
        <p:nvSpPr>
          <p:cNvPr id="357" name="Line 55">
            <a:extLst>
              <a:ext uri="{FF2B5EF4-FFF2-40B4-BE49-F238E27FC236}">
                <a16:creationId xmlns:a16="http://schemas.microsoft.com/office/drawing/2014/main" xmlns="" id="{F2BC23E4-2734-450A-A2F1-E13F6C92E8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7381" y="4713868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8" name="Line 56">
            <a:extLst>
              <a:ext uri="{FF2B5EF4-FFF2-40B4-BE49-F238E27FC236}">
                <a16:creationId xmlns:a16="http://schemas.microsoft.com/office/drawing/2014/main" xmlns="" id="{78FBE756-1E9D-4BC6-B764-5F1AD0999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9179" y="5298067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0" name="Line 57">
            <a:extLst>
              <a:ext uri="{FF2B5EF4-FFF2-40B4-BE49-F238E27FC236}">
                <a16:creationId xmlns:a16="http://schemas.microsoft.com/office/drawing/2014/main" xmlns="" id="{844918AE-33FC-4CED-AE2E-FB21EE83B7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718" y="4102681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1" name="Text Box 58">
            <a:extLst>
              <a:ext uri="{FF2B5EF4-FFF2-40B4-BE49-F238E27FC236}">
                <a16:creationId xmlns:a16="http://schemas.microsoft.com/office/drawing/2014/main" xmlns="" id="{EE5BDA33-8EF4-4F3F-9399-B8BD78FEF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193" y="5796543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network interface</a:t>
            </a:r>
          </a:p>
        </p:txBody>
      </p:sp>
      <p:sp>
        <p:nvSpPr>
          <p:cNvPr id="362" name="Line 59">
            <a:extLst>
              <a:ext uri="{FF2B5EF4-FFF2-40B4-BE49-F238E27FC236}">
                <a16:creationId xmlns:a16="http://schemas.microsoft.com/office/drawing/2014/main" xmlns="" id="{5F588DA7-0BF1-4771-8729-078D41BDB8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0156" y="5120268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3" name="Rectangle 43">
            <a:extLst>
              <a:ext uri="{FF2B5EF4-FFF2-40B4-BE49-F238E27FC236}">
                <a16:creationId xmlns:a16="http://schemas.microsoft.com/office/drawing/2014/main" xmlns="" id="{A735C1EE-4A0F-4DD7-8A62-C350D7619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7631" y="4294768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374" name="Picture 86">
            <a:extLst>
              <a:ext uri="{FF2B5EF4-FFF2-40B4-BE49-F238E27FC236}">
                <a16:creationId xmlns:a16="http://schemas.microsoft.com/office/drawing/2014/main" xmlns="" id="{439FD4FC-F8D8-41A4-BF62-E1B06F5B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25" y="1618097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5" name="Picture 87">
            <a:extLst>
              <a:ext uri="{FF2B5EF4-FFF2-40B4-BE49-F238E27FC236}">
                <a16:creationId xmlns:a16="http://schemas.microsoft.com/office/drawing/2014/main" xmlns="" id="{DFF645C2-FAEB-4749-B1FD-90851A30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43" y="1757943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7" name="Picture 90" descr="desktop_computer_stylized_medium">
            <a:extLst>
              <a:ext uri="{FF2B5EF4-FFF2-40B4-BE49-F238E27FC236}">
                <a16:creationId xmlns:a16="http://schemas.microsoft.com/office/drawing/2014/main" xmlns="" id="{3E43AF02-2CE2-40B1-AB16-FF7B21F8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8581" y="5691768"/>
            <a:ext cx="1109662" cy="8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" name="Freeform 91">
            <a:extLst>
              <a:ext uri="{FF2B5EF4-FFF2-40B4-BE49-F238E27FC236}">
                <a16:creationId xmlns:a16="http://schemas.microsoft.com/office/drawing/2014/main" xmlns="" id="{38AC8DA5-B2B1-4807-AA0F-8A3A24352B99}"/>
              </a:ext>
            </a:extLst>
          </p:cNvPr>
          <p:cNvSpPr>
            <a:spLocks/>
          </p:cNvSpPr>
          <p:nvPr/>
        </p:nvSpPr>
        <p:spPr bwMode="auto">
          <a:xfrm flipH="1">
            <a:off x="1351403" y="5770472"/>
            <a:ext cx="539560" cy="375699"/>
          </a:xfrm>
          <a:custGeom>
            <a:avLst/>
            <a:gdLst>
              <a:gd name="T0" fmla="*/ 0 w 356"/>
              <a:gd name="T1" fmla="*/ 0 h 368"/>
              <a:gd name="T2" fmla="*/ 1736 w 356"/>
              <a:gd name="T3" fmla="*/ 95 h 368"/>
              <a:gd name="T4" fmla="*/ 2059 w 356"/>
              <a:gd name="T5" fmla="*/ 1990 h 368"/>
              <a:gd name="T6" fmla="*/ 454 w 356"/>
              <a:gd name="T7" fmla="*/ 2489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xmlns="" id="{D05CDEED-4555-4048-A075-DB8397096AB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Where is the link layer implemented?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xmlns="" id="{772F8267-8268-47DD-B7E1-2B1DC29DC99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xmlns="" id="{BB81238D-DF9B-4102-9D0E-9F92EF910FF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4" name="Group 84">
            <a:extLst>
              <a:ext uri="{FF2B5EF4-FFF2-40B4-BE49-F238E27FC236}">
                <a16:creationId xmlns:a16="http://schemas.microsoft.com/office/drawing/2014/main" xmlns="" id="{5ABB20E6-3D98-492B-98FA-BF16DADA36DB}"/>
              </a:ext>
            </a:extLst>
          </p:cNvPr>
          <p:cNvGrpSpPr>
            <a:grpSpLocks/>
          </p:cNvGrpSpPr>
          <p:nvPr/>
        </p:nvGrpSpPr>
        <p:grpSpPr bwMode="auto">
          <a:xfrm>
            <a:off x="733323" y="3225806"/>
            <a:ext cx="1470026" cy="2035175"/>
            <a:chOff x="2695" y="1742"/>
            <a:chExt cx="926" cy="1282"/>
          </a:xfrm>
        </p:grpSpPr>
        <p:sp>
          <p:nvSpPr>
            <p:cNvPr id="434" name="Freeform 62">
              <a:extLst>
                <a:ext uri="{FF2B5EF4-FFF2-40B4-BE49-F238E27FC236}">
                  <a16:creationId xmlns:a16="http://schemas.microsoft.com/office/drawing/2014/main" xmlns="" id="{0E560C98-4822-4463-BA23-4C435B50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Rectangle 73">
              <a:extLst>
                <a:ext uri="{FF2B5EF4-FFF2-40B4-BE49-F238E27FC236}">
                  <a16:creationId xmlns:a16="http://schemas.microsoft.com/office/drawing/2014/main" xmlns="" id="{F082300E-D8F5-420D-BE65-F6A28F54A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Freeform 63">
              <a:extLst>
                <a:ext uri="{FF2B5EF4-FFF2-40B4-BE49-F238E27FC236}">
                  <a16:creationId xmlns:a16="http://schemas.microsoft.com/office/drawing/2014/main" xmlns="" id="{7D011F41-8971-40C6-958D-CD90740E5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7" name="Rectangle 82">
              <a:extLst>
                <a:ext uri="{FF2B5EF4-FFF2-40B4-BE49-F238E27FC236}">
                  <a16:creationId xmlns:a16="http://schemas.microsoft.com/office/drawing/2014/main" xmlns="" id="{45FEC279-11D9-43FD-ADD8-D19E34DC1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Text Box 65">
              <a:extLst>
                <a:ext uri="{FF2B5EF4-FFF2-40B4-BE49-F238E27FC236}">
                  <a16:creationId xmlns:a16="http://schemas.microsoft.com/office/drawing/2014/main" xmlns="" id="{39A85053-2FC3-4A6B-A1B6-7E365C663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439" name="Line 66">
              <a:extLst>
                <a:ext uri="{FF2B5EF4-FFF2-40B4-BE49-F238E27FC236}">
                  <a16:creationId xmlns:a16="http://schemas.microsoft.com/office/drawing/2014/main" xmlns="" id="{9A110D97-C518-47C4-9D55-5FBC418BB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Line 67">
              <a:extLst>
                <a:ext uri="{FF2B5EF4-FFF2-40B4-BE49-F238E27FC236}">
                  <a16:creationId xmlns:a16="http://schemas.microsoft.com/office/drawing/2014/main" xmlns="" id="{4646E577-777C-451C-8B19-8CA506840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68">
              <a:extLst>
                <a:ext uri="{FF2B5EF4-FFF2-40B4-BE49-F238E27FC236}">
                  <a16:creationId xmlns:a16="http://schemas.microsoft.com/office/drawing/2014/main" xmlns="" id="{05448957-6764-4D1F-AAF3-2CD2662E1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Rectangle 70">
              <a:extLst>
                <a:ext uri="{FF2B5EF4-FFF2-40B4-BE49-F238E27FC236}">
                  <a16:creationId xmlns:a16="http://schemas.microsoft.com/office/drawing/2014/main" xmlns="" id="{C8D80230-B8F0-4BC2-B9AD-1A804690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Line 71">
              <a:extLst>
                <a:ext uri="{FF2B5EF4-FFF2-40B4-BE49-F238E27FC236}">
                  <a16:creationId xmlns:a16="http://schemas.microsoft.com/office/drawing/2014/main" xmlns="" id="{6D4E7387-2261-4A5F-81EA-D589EF736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Line 72">
              <a:extLst>
                <a:ext uri="{FF2B5EF4-FFF2-40B4-BE49-F238E27FC236}">
                  <a16:creationId xmlns:a16="http://schemas.microsoft.com/office/drawing/2014/main" xmlns="" id="{F8BF8AD3-6316-41CA-AFBF-9E0C38AC5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Text Box 74">
              <a:extLst>
                <a:ext uri="{FF2B5EF4-FFF2-40B4-BE49-F238E27FC236}">
                  <a16:creationId xmlns:a16="http://schemas.microsoft.com/office/drawing/2014/main" xmlns="" id="{0ABF4834-301B-45DF-87E5-1D38C7BFC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446" name="Line 78">
              <a:extLst>
                <a:ext uri="{FF2B5EF4-FFF2-40B4-BE49-F238E27FC236}">
                  <a16:creationId xmlns:a16="http://schemas.microsoft.com/office/drawing/2014/main" xmlns="" id="{7FC94E53-77BD-445F-945B-1633C64B0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Line 80">
              <a:extLst>
                <a:ext uri="{FF2B5EF4-FFF2-40B4-BE49-F238E27FC236}">
                  <a16:creationId xmlns:a16="http://schemas.microsoft.com/office/drawing/2014/main" xmlns="" id="{B4D6D72D-4123-498F-82A9-0871D0BB1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Line 81">
              <a:extLst>
                <a:ext uri="{FF2B5EF4-FFF2-40B4-BE49-F238E27FC236}">
                  <a16:creationId xmlns:a16="http://schemas.microsoft.com/office/drawing/2014/main" xmlns="" id="{D3574076-7DD1-45BE-BCEF-72F2F0066D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4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346" grpId="0" animBg="1"/>
      <p:bldP spid="347" grpId="0" animBg="1"/>
      <p:bldP spid="348" grpId="0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/>
      <p:bldP spid="357" grpId="0" animBg="1"/>
      <p:bldP spid="358" grpId="0" animBg="1"/>
      <p:bldP spid="360" grpId="0" animBg="1"/>
      <p:bldP spid="361" grpId="0"/>
      <p:bldP spid="362" grpId="0" animBg="1"/>
      <p:bldP spid="363" grpId="0" animBg="1"/>
      <p:bldP spid="37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9685D92E-1FB8-454D-8D52-7CE2CF02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6" y="1484314"/>
            <a:ext cx="8328025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xmlns="" id="{9C67D8AC-DF27-470F-99E9-6650CC5AB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943601"/>
            <a:ext cx="8154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/>
              <a:t>When a station sends its RTS, it includes a time of how long it needs the medium.</a:t>
            </a:r>
          </a:p>
          <a:p>
            <a:r>
              <a:rPr lang="en-US" altLang="en-US" sz="1600"/>
              <a:t>Other stations then set their NAV timer to this time so they don’t transmit.</a:t>
            </a:r>
          </a:p>
          <a:p>
            <a:r>
              <a:rPr lang="en-US" altLang="en-US" sz="1600"/>
              <a:t>DIFS: Distributed interframe space; SIFS: short interframe space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02AAAD1B-45BF-4045-AA27-1A81DD09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91" y="1662192"/>
            <a:ext cx="1657644" cy="2554545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 dirty="0">
                <a:latin typeface="+mn-lt"/>
              </a:rPr>
              <a:t>The CTS frame in CSMA/CA handshake can prevent collision from </a:t>
            </a:r>
            <a:br>
              <a:rPr lang="en-US" altLang="en-US" sz="2000" b="0" dirty="0">
                <a:latin typeface="+mn-lt"/>
              </a:rPr>
            </a:br>
            <a:r>
              <a:rPr lang="en-US" altLang="en-US" sz="2000" b="0" dirty="0">
                <a:latin typeface="+mn-lt"/>
              </a:rPr>
              <a:t>a hidden station.</a:t>
            </a:r>
          </a:p>
        </p:txBody>
      </p:sp>
    </p:spTree>
    <p:extLst>
      <p:ext uri="{BB962C8B-B14F-4D97-AF65-F5344CB8AC3E}">
        <p14:creationId xmlns:p14="http://schemas.microsoft.com/office/powerpoint/2010/main" val="20254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4061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Example of Repetition Interval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3BA3CF-7593-436E-B404-503C2577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7" y="1650823"/>
            <a:ext cx="8056980" cy="47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25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730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5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Frame Format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Addressing Mechanism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7460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56 : IEEE 802.11- Wireless LAN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2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97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Frame Format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3EE61A18-5D11-4D68-873F-1FDDE2A22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" y="2024097"/>
            <a:ext cx="85931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4DC2EC53-25E2-486E-9D91-A2CA6363B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215" y="4573621"/>
            <a:ext cx="79438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FC: Frame Control</a:t>
            </a:r>
          </a:p>
          <a:p>
            <a:r>
              <a:rPr lang="en-US" altLang="en-US" sz="1400"/>
              <a:t>D: duration of the transmission that is used to set the value of NAV</a:t>
            </a:r>
          </a:p>
          <a:p>
            <a:r>
              <a:rPr lang="en-US" altLang="en-US" sz="1400"/>
              <a:t>SC: sequence control: defines the sequence number of the frame to be used in flow control</a:t>
            </a:r>
          </a:p>
        </p:txBody>
      </p:sp>
    </p:spTree>
    <p:extLst>
      <p:ext uri="{BB962C8B-B14F-4D97-AF65-F5344CB8AC3E}">
        <p14:creationId xmlns:p14="http://schemas.microsoft.com/office/powerpoint/2010/main" val="19460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2848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Sub fields in FC field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E6086C4B-15F5-462F-BBF4-8630DA6F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8" y="1545807"/>
            <a:ext cx="8675687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9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2122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Control Frames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C1E2F1EA-F4D3-4716-B202-CD6F2F27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1" y="1890712"/>
            <a:ext cx="83280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5E2CA099-593F-472E-92C6-0BDE4785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881" y="4024312"/>
            <a:ext cx="6710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/>
              <a:t>FC: Frame Control</a:t>
            </a:r>
          </a:p>
          <a:p>
            <a:r>
              <a:rPr lang="en-US" altLang="en-US" sz="1600"/>
              <a:t>D: duration of the transmission that is used to set the value of NAV</a:t>
            </a:r>
          </a:p>
        </p:txBody>
      </p:sp>
    </p:spTree>
    <p:extLst>
      <p:ext uri="{BB962C8B-B14F-4D97-AF65-F5344CB8AC3E}">
        <p14:creationId xmlns:p14="http://schemas.microsoft.com/office/powerpoint/2010/main" val="39565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910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Frames Types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52F5BEC-11BF-4E2D-A02B-ABAEABEF7D3B}"/>
              </a:ext>
            </a:extLst>
          </p:cNvPr>
          <p:cNvSpPr txBox="1"/>
          <p:nvPr/>
        </p:nvSpPr>
        <p:spPr>
          <a:xfrm>
            <a:off x="605545" y="1629904"/>
            <a:ext cx="74684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1. Management - used for initial communication between </a:t>
            </a:r>
          </a:p>
          <a:p>
            <a:r>
              <a:rPr lang="en-US" altLang="en-US" sz="2400" dirty="0"/>
              <a:t>stations and access points</a:t>
            </a:r>
          </a:p>
          <a:p>
            <a:endParaRPr lang="en-US" altLang="en-US" sz="2400" dirty="0"/>
          </a:p>
          <a:p>
            <a:r>
              <a:rPr lang="en-US" altLang="en-US" sz="2400" dirty="0"/>
              <a:t>2. Control - used for accessing the channel (RTS) and</a:t>
            </a:r>
          </a:p>
          <a:p>
            <a:r>
              <a:rPr lang="en-US" altLang="en-US" sz="2400" dirty="0"/>
              <a:t>acknowledging frames (CTS or ACK)</a:t>
            </a:r>
          </a:p>
          <a:p>
            <a:endParaRPr lang="en-US" altLang="en-US" sz="2400" dirty="0"/>
          </a:p>
          <a:p>
            <a:r>
              <a:rPr lang="en-US" altLang="en-US" sz="2400" dirty="0"/>
              <a:t>3. Data - used for carrying data and control information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579093B6-669D-4A65-81B7-5F7D23C6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5" y="4803708"/>
            <a:ext cx="76295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D4CD64-D5BA-4B5F-94F2-480D6D683D50}"/>
              </a:ext>
            </a:extLst>
          </p:cNvPr>
          <p:cNvSpPr txBox="1"/>
          <p:nvPr/>
        </p:nvSpPr>
        <p:spPr>
          <a:xfrm>
            <a:off x="605545" y="443928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>
                <a:latin typeface="Times New Roman" panose="02020603050405020304" pitchFamily="18" charset="0"/>
              </a:rPr>
              <a:t>Values of subfields in control frames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57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xmlns="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xmlns="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xmlns="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xmlns="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xmlns="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xmlns="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xmlns="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xmlns="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xmlns="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xmlns="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xmlns="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xmlns="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xmlns="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xmlns="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xmlns="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xmlns="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xmlns="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xmlns="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xmlns="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xmlns="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xmlns="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xmlns="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xmlns="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xmlns="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xmlns="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xmlns="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xmlns="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xmlns="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xmlns="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xmlns="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xmlns="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xmlns="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xmlns="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xmlns="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xmlns="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xmlns="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xmlns="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xmlns="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xmlns="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xmlns="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xmlns="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xmlns="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xmlns="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xmlns="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xmlns="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xmlns="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xmlns="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xmlns="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xmlns="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xmlns="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xmlns="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xmlns="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xmlns="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xmlns="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xmlns="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xmlns="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xmlns="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94" y="4651189"/>
            <a:ext cx="4376058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kern="0" dirty="0">
                <a:cs typeface="+mn-cs"/>
              </a:rPr>
              <a:t>Sending side:</a:t>
            </a:r>
          </a:p>
          <a:p>
            <a:pPr marL="400050" indent="-276225">
              <a:defRPr/>
            </a:pPr>
            <a:r>
              <a:rPr lang="en-US" sz="2000" kern="0" dirty="0"/>
              <a:t>encapsulates datagram in frame</a:t>
            </a:r>
          </a:p>
          <a:p>
            <a:pPr marL="400050" indent="-276225">
              <a:defRPr/>
            </a:pPr>
            <a:r>
              <a:rPr lang="en-US" sz="2000" kern="0" dirty="0"/>
              <a:t>adds error checking bits, reliable data transfer, flow control, etc.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xmlns="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738" y="4681242"/>
            <a:ext cx="4829464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kern="0" dirty="0">
                <a:cs typeface="+mn-cs"/>
              </a:rPr>
              <a:t>Receiving side:</a:t>
            </a:r>
          </a:p>
          <a:p>
            <a:pPr marL="400050" indent="-276225">
              <a:defRPr/>
            </a:pPr>
            <a:r>
              <a:rPr lang="en-US" sz="2000" kern="0" dirty="0"/>
              <a:t>looks for errors, reliable data transfer, flow control, etc.</a:t>
            </a:r>
          </a:p>
          <a:p>
            <a:pPr marL="400050" indent="-276225">
              <a:defRPr/>
            </a:pPr>
            <a:r>
              <a:rPr lang="en-US" sz="2000" kern="0" dirty="0"/>
              <a:t>extracts datagram, passes to upper layer at receiving side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link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link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xmlns="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datagram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9FA9D48-C531-4336-91B7-17A884D18E4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Interfaces communicating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6C6CEC18-0B94-4BD7-ABA2-95A800FDAF3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A79D566C-845B-4691-9A0D-4E27767052EC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1487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D4B3FBE3-F2B4-4761-BF21-F38DEF76D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5" y="1660027"/>
            <a:ext cx="8702675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749C9864-8BEA-43E3-A602-6A1186A20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4" y="4148847"/>
            <a:ext cx="75754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+mn-lt"/>
              </a:rPr>
              <a:t>Note: </a:t>
            </a:r>
          </a:p>
          <a:p>
            <a:r>
              <a:rPr lang="en-US" altLang="en-US" sz="2000" b="0" dirty="0">
                <a:latin typeface="+mn-lt"/>
              </a:rPr>
              <a:t>Address 1 is always address of next device</a:t>
            </a:r>
          </a:p>
          <a:p>
            <a:r>
              <a:rPr lang="en-US" altLang="en-US" sz="2000" b="0" dirty="0">
                <a:latin typeface="+mn-lt"/>
              </a:rPr>
              <a:t>Address 2 is always address of previous device</a:t>
            </a:r>
          </a:p>
          <a:p>
            <a:r>
              <a:rPr lang="en-US" altLang="en-US" sz="2000" b="0" dirty="0">
                <a:latin typeface="+mn-lt"/>
              </a:rPr>
              <a:t>Address 3 is address of final destination if not defined by Address 1</a:t>
            </a:r>
          </a:p>
          <a:p>
            <a:r>
              <a:rPr lang="en-US" altLang="en-US" sz="2000" b="0" dirty="0">
                <a:latin typeface="+mn-lt"/>
              </a:rPr>
              <a:t>Address 4 is address of original source if not defined by Address 2</a:t>
            </a:r>
          </a:p>
        </p:txBody>
      </p:sp>
    </p:spTree>
    <p:extLst>
      <p:ext uri="{BB962C8B-B14F-4D97-AF65-F5344CB8AC3E}">
        <p14:creationId xmlns:p14="http://schemas.microsoft.com/office/powerpoint/2010/main" val="36305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3148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Addressing Mechanism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9682A1F4-A6B0-484F-8488-D8008C5D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8" y="1761626"/>
            <a:ext cx="5728376" cy="142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xmlns="" id="{41AF7023-7686-4FAC-958A-84D1C77B2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5964" y="1761626"/>
            <a:ext cx="51553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0" dirty="0">
                <a:latin typeface="+mn-lt"/>
              </a:rPr>
              <a:t>Case 1:</a:t>
            </a:r>
          </a:p>
          <a:p>
            <a:r>
              <a:rPr lang="en-US" altLang="en-US" sz="1800" b="0" dirty="0">
                <a:latin typeface="+mn-lt"/>
              </a:rPr>
              <a:t>Frame is going directly from one client to another.  No intervening distribution system. </a:t>
            </a:r>
          </a:p>
          <a:p>
            <a:r>
              <a:rPr lang="en-US" altLang="en-US" sz="1800" b="0" dirty="0">
                <a:latin typeface="+mn-lt"/>
              </a:rPr>
              <a:t>To DS = 0, From DS = 0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xmlns="" id="{C23E726C-DF24-453B-AFF0-2D6839F9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8" y="3429000"/>
            <a:ext cx="5728376" cy="257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1">
            <a:extLst>
              <a:ext uri="{FF2B5EF4-FFF2-40B4-BE49-F238E27FC236}">
                <a16:creationId xmlns:a16="http://schemas.microsoft.com/office/drawing/2014/main" xmlns="" id="{62CC9C02-A543-4DC6-B187-72DE26ED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955" y="3295881"/>
            <a:ext cx="51553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0" dirty="0">
                <a:latin typeface="+mn-lt"/>
              </a:rPr>
              <a:t>Case 2:</a:t>
            </a:r>
          </a:p>
          <a:p>
            <a:r>
              <a:rPr lang="en-US" altLang="en-US" sz="1800" b="0" dirty="0">
                <a:latin typeface="+mn-lt"/>
              </a:rPr>
              <a:t>To DS = 0, From DS = 1 - frame is coming from a DS (Access</a:t>
            </a:r>
          </a:p>
          <a:p>
            <a:r>
              <a:rPr lang="en-US" altLang="en-US" sz="1800" b="0" dirty="0">
                <a:latin typeface="+mn-lt"/>
              </a:rPr>
              <a:t>Point)</a:t>
            </a:r>
          </a:p>
        </p:txBody>
      </p:sp>
    </p:spTree>
    <p:extLst>
      <p:ext uri="{BB962C8B-B14F-4D97-AF65-F5344CB8AC3E}">
        <p14:creationId xmlns:p14="http://schemas.microsoft.com/office/powerpoint/2010/main" val="12028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967EE9-B760-4DF1-A5B4-C653BC1F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D75E73-C773-4818-B0E8-49BAB54FAFE5}"/>
              </a:ext>
            </a:extLst>
          </p:cNvPr>
          <p:cNvSpPr/>
          <p:nvPr/>
        </p:nvSpPr>
        <p:spPr>
          <a:xfrm>
            <a:off x="470932" y="727493"/>
            <a:ext cx="3148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Addressing Mechanism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xmlns="" id="{1BC347CD-05B2-41BD-9E4D-42CE767A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1" y="1614489"/>
            <a:ext cx="6469626" cy="24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E3B3E9B-8B02-4082-9315-67619BB2C0C0}"/>
              </a:ext>
            </a:extLst>
          </p:cNvPr>
          <p:cNvSpPr txBox="1"/>
          <p:nvPr/>
        </p:nvSpPr>
        <p:spPr>
          <a:xfrm>
            <a:off x="7433187" y="1761626"/>
            <a:ext cx="2989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anose="020B0604030504040204" pitchFamily="34" charset="0"/>
              </a:rPr>
              <a:t>To DS = 1, From DS = 0 - frame is going to a DS (or AP)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xmlns="" id="{1134503E-5B0F-45F2-97D2-BAA620A7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1" y="4224748"/>
            <a:ext cx="6469626" cy="258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1">
            <a:extLst>
              <a:ext uri="{FF2B5EF4-FFF2-40B4-BE49-F238E27FC236}">
                <a16:creationId xmlns:a16="http://schemas.microsoft.com/office/drawing/2014/main" xmlns="" id="{7ECC9173-1F88-4557-80D5-46687D3A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187" y="4233802"/>
            <a:ext cx="2887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+mn-lt"/>
              </a:rPr>
              <a:t>To DS = 1 and From DS = 1</a:t>
            </a:r>
          </a:p>
        </p:txBody>
      </p:sp>
    </p:spTree>
    <p:extLst>
      <p:ext uri="{BB962C8B-B14F-4D97-AF65-F5344CB8AC3E}">
        <p14:creationId xmlns:p14="http://schemas.microsoft.com/office/powerpoint/2010/main" val="7002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0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AB2BAD36-B2AF-45FC-A76E-6260049E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2" y="1761626"/>
            <a:ext cx="8520112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6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defRPr/>
            </a:pPr>
            <a:r>
              <a:rPr lang="en-US" sz="2400" dirty="0"/>
              <a:t>Principles behind data link layer services:</a:t>
            </a:r>
          </a:p>
          <a:p>
            <a:pPr lvl="1">
              <a:defRPr/>
            </a:pPr>
            <a:r>
              <a:rPr lang="en-US" dirty="0"/>
              <a:t>Error detection, correction</a:t>
            </a:r>
          </a:p>
          <a:p>
            <a:pPr lvl="1">
              <a:defRPr/>
            </a:pPr>
            <a:r>
              <a:rPr lang="en-US" dirty="0"/>
              <a:t>Sharing a broadcast channel: multiple access</a:t>
            </a:r>
          </a:p>
          <a:p>
            <a:pPr lvl="1">
              <a:defRPr/>
            </a:pPr>
            <a:r>
              <a:rPr lang="en-US" dirty="0"/>
              <a:t>Link layer addressing</a:t>
            </a:r>
          </a:p>
          <a:p>
            <a:pPr indent="-285750">
              <a:defRPr/>
            </a:pPr>
            <a:r>
              <a:rPr lang="en-US" sz="2400" dirty="0"/>
              <a:t>Instantiation, implementation of various link layer technologies</a:t>
            </a:r>
          </a:p>
          <a:p>
            <a:pPr lvl="1">
              <a:defRPr/>
            </a:pPr>
            <a:r>
              <a:rPr lang="en-US" dirty="0"/>
              <a:t>Ethernet</a:t>
            </a:r>
          </a:p>
          <a:p>
            <a:pPr lvl="1">
              <a:defRPr/>
            </a:pPr>
            <a:r>
              <a:rPr lang="en-US" dirty="0"/>
              <a:t>switched LANS</a:t>
            </a:r>
          </a:p>
          <a:p>
            <a:pPr indent="-285750">
              <a:defRPr/>
            </a:pPr>
            <a:r>
              <a:rPr lang="en-US" sz="2400" dirty="0"/>
              <a:t>Synthesis: a day in the life of a web request</a:t>
            </a:r>
          </a:p>
          <a:p>
            <a:pPr indent="-285750">
              <a:defRPr/>
            </a:pPr>
            <a:r>
              <a:rPr lang="en-US" sz="2400" dirty="0"/>
              <a:t>Intro to Physical layer and Wireless 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Journey down protocol stack </a:t>
            </a:r>
            <a:r>
              <a:rPr lang="en-US" sz="2400" i="1" dirty="0">
                <a:solidFill>
                  <a:srgbClr val="C00000"/>
                </a:solidFill>
              </a:rPr>
              <a:t>complete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pPr indent="-339725">
              <a:defRPr/>
            </a:pPr>
            <a:r>
              <a:rPr lang="en-US" sz="2400" dirty="0"/>
              <a:t>Solid understanding of networking principles, practice!</a:t>
            </a:r>
          </a:p>
          <a:p>
            <a:pPr indent="-339725">
              <a:defRPr/>
            </a:pPr>
            <a:r>
              <a:rPr lang="en-US" sz="2400" dirty="0"/>
              <a:t>….. could stop here …. but </a:t>
            </a:r>
            <a:r>
              <a:rPr lang="en-US" sz="2400" i="1" dirty="0">
                <a:solidFill>
                  <a:srgbClr val="C00000"/>
                </a:solidFill>
              </a:rPr>
              <a:t>more </a:t>
            </a:r>
            <a:r>
              <a:rPr lang="en-US" sz="2400" dirty="0"/>
              <a:t>interesting topics!</a:t>
            </a:r>
          </a:p>
          <a:p>
            <a:pPr indent="-339725">
              <a:defRPr/>
            </a:pPr>
            <a:endParaRPr lang="en-US" sz="2400" dirty="0"/>
          </a:p>
          <a:p>
            <a:pPr lvl="1">
              <a:defRPr/>
            </a:pPr>
            <a:r>
              <a:rPr lang="en-US" dirty="0"/>
              <a:t>deep understanding of wireless</a:t>
            </a:r>
          </a:p>
          <a:p>
            <a:pPr lvl="1">
              <a:defRPr/>
            </a:pPr>
            <a:r>
              <a:rPr lang="en-US" dirty="0"/>
              <a:t>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57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1610667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1">
            <a:extLst>
              <a:ext uri="{FF2B5EF4-FFF2-40B4-BE49-F238E27FC236}">
                <a16:creationId xmlns:a16="http://schemas.microsoft.com/office/drawing/2014/main" xmlns="" id="{7F51B7E6-A68F-BE4A-979C-15563FEEBA73}"/>
              </a:ext>
            </a:extLst>
          </p:cNvPr>
          <p:cNvSpPr/>
          <p:nvPr/>
        </p:nvSpPr>
        <p:spPr>
          <a:xfrm>
            <a:off x="2093843" y="2862471"/>
            <a:ext cx="596348" cy="2902226"/>
          </a:xfrm>
          <a:custGeom>
            <a:avLst/>
            <a:gdLst>
              <a:gd name="connsiteX0" fmla="*/ 0 w 596348"/>
              <a:gd name="connsiteY0" fmla="*/ 0 h 2796209"/>
              <a:gd name="connsiteX1" fmla="*/ 0 w 596348"/>
              <a:gd name="connsiteY1" fmla="*/ 2796209 h 2796209"/>
              <a:gd name="connsiteX2" fmla="*/ 596348 w 596348"/>
              <a:gd name="connsiteY2" fmla="*/ 279620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796209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8E65236-D727-2A42-B351-4D64035A9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B317981B-FC40-9845-ACEA-8C6C14F5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990" y="1538149"/>
            <a:ext cx="986955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EDC: error detection and correction bits (e.g., redundancy)</a:t>
            </a:r>
          </a:p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D:  data protected by error checking, may include header fields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81B18EEE-2CFF-5B46-9EEA-5C1698303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432" y="2570648"/>
            <a:ext cx="44267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latin typeface="+mn-lt"/>
                <a:cs typeface="+mn-cs"/>
              </a:rPr>
              <a:t>Error detection not 100% reliable!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protocol may miss some errors, but rarely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larger EDC field yields better detection and correction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47F3614-B8B3-7B47-811B-B113DE71CD9C}"/>
              </a:ext>
            </a:extLst>
          </p:cNvPr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B25B757-9F36-8547-AD5E-F5695EE4E0A3}"/>
                </a:ext>
              </a:extLst>
            </p:cNvPr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F86D0A8-FCC7-6B4C-9159-12132B3971BD}"/>
                </a:ext>
              </a:extLst>
            </p:cNvPr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datagram</a:t>
              </a:r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12561F8A-1D0B-DE40-8B84-1CA6B5491E56}"/>
              </a:ext>
            </a:extLst>
          </p:cNvPr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9D1423F0-A1BA-FF4F-A8D3-75659E8A0BA4}"/>
                </a:ext>
              </a:extLst>
            </p:cNvPr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04CD8F-DCEE-174F-9DDC-16378D58D91B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402CF49-30A4-064E-AFB1-FC182192C60C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CE71317C-4216-4C43-B388-15C367B65BB8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</a:t>
                </a:r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5ABCC57A-846B-9445-8EC5-198834858081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5373B4EB-E4C9-6D47-8A33-AAF8C5FB5BC5}"/>
                </a:ext>
              </a:extLst>
            </p:cNvPr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30EFBDBE-EA98-A040-A650-F657EBD89B49}"/>
                  </a:ext>
                </a:extLst>
              </p:cNvPr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65EEAD09-901F-734E-87E5-21A3AC7FEB6F}"/>
                  </a:ext>
                </a:extLst>
              </p:cNvPr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0D39C20D-EAD3-2B47-9B8D-073C1688C2E3}"/>
                  </a:ext>
                </a:extLst>
              </p:cNvPr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data bits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3DA25F4C-C4F2-1145-882F-8365320D7B57}"/>
                  </a:ext>
                </a:extLst>
              </p:cNvPr>
              <p:cNvCxnSpPr/>
              <p:nvPr/>
            </p:nvCxnSpPr>
            <p:spPr>
              <a:xfrm>
                <a:off x="3542400" y="45720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653742D6-A287-9242-A316-ACB86B5DE59A}"/>
                  </a:ext>
                </a:extLst>
              </p:cNvPr>
              <p:cNvCxnSpPr/>
              <p:nvPr/>
            </p:nvCxnSpPr>
            <p:spPr>
              <a:xfrm>
                <a:off x="1902000" y="45696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1EAA84A3-6E3A-7849-BCAA-4977D967CF20}"/>
              </a:ext>
            </a:extLst>
          </p:cNvPr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D9E3893F-ACB5-AD40-A8E9-EAFB99935222}"/>
                </a:ext>
              </a:extLst>
            </p:cNvPr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id="{608EC3E2-ECED-4F4A-AA94-8EC7D14E1C96}"/>
                  </a:ext>
                </a:extLst>
              </p:cNvPr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8D0958D5-2A1C-BB4F-9037-EF68A07E340F}"/>
                  </a:ext>
                </a:extLst>
              </p:cNvPr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48D02393-68D8-2B41-B21C-E454A7B124E0}"/>
                  </a:ext>
                </a:extLst>
              </p:cNvPr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07898BB2-AD26-6D40-9691-3F368167B652}"/>
                  </a:ext>
                </a:extLst>
              </p:cNvPr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D503C8C1-772E-0A43-A380-E4B70DBD5FAE}"/>
                </a:ext>
              </a:extLst>
            </p:cNvPr>
            <p:cNvSpPr txBox="1"/>
            <p:nvPr/>
          </p:nvSpPr>
          <p:spPr>
            <a:xfrm>
              <a:off x="3568996" y="6078283"/>
              <a:ext cx="213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dirty="0">
                  <a:latin typeface="Calibri" panose="020F0502020204030204"/>
                </a:rPr>
                <a:t>b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it-error prone link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16C5B5BB-AE5C-774A-A52D-9FA9A80A5C3B}"/>
              </a:ext>
            </a:extLst>
          </p:cNvPr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xmlns="" id="{F835B0D2-C006-D94E-8669-286F102B1A07}"/>
                </a:ext>
              </a:extLst>
            </p:cNvPr>
            <p:cNvSpPr/>
            <p:nvPr/>
          </p:nvSpPr>
          <p:spPr>
            <a:xfrm>
              <a:off x="5486400" y="4717774"/>
              <a:ext cx="238539" cy="1033670"/>
            </a:xfrm>
            <a:custGeom>
              <a:avLst/>
              <a:gdLst>
                <a:gd name="connsiteX0" fmla="*/ 0 w 238539"/>
                <a:gd name="connsiteY0" fmla="*/ 1033670 h 1033670"/>
                <a:gd name="connsiteX1" fmla="*/ 238539 w 238539"/>
                <a:gd name="connsiteY1" fmla="*/ 1033670 h 1033670"/>
                <a:gd name="connsiteX2" fmla="*/ 238539 w 238539"/>
                <a:gd name="connsiteY2" fmla="*/ 0 h 10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033670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D6E86C6F-6BC6-244B-8ECE-6E6E56AD43C2}"/>
                </a:ext>
              </a:extLst>
            </p:cNvPr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E4A7AA7B-0175-DB46-B3C6-ACC0A348568C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xmlns="" id="{B3B62150-9929-094D-8252-E74930AA6ADF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D’</a:t>
                </a:r>
                <a:endParaRPr lang="en-US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B04AB006-6F9E-2C4F-8C02-58009DF0B39D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EDC’</a:t>
                </a:r>
                <a:endParaRPr lang="en-US" dirty="0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9B0DF45A-EDEF-A04A-AC62-14DB9CE04992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77477719-8F6B-0B49-9CE6-E154E3E98AC3}"/>
              </a:ext>
            </a:extLst>
          </p:cNvPr>
          <p:cNvGrpSpPr/>
          <p:nvPr/>
        </p:nvGrpSpPr>
        <p:grpSpPr>
          <a:xfrm>
            <a:off x="4996068" y="3670851"/>
            <a:ext cx="2457775" cy="1037317"/>
            <a:chOff x="4996068" y="3670851"/>
            <a:chExt cx="2457775" cy="10373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xmlns="" id="{ECD2F859-5B67-AD47-A017-0D9D677086AC}"/>
                </a:ext>
              </a:extLst>
            </p:cNvPr>
            <p:cNvGrpSpPr/>
            <p:nvPr/>
          </p:nvGrpSpPr>
          <p:grpSpPr>
            <a:xfrm>
              <a:off x="4996068" y="3670851"/>
              <a:ext cx="1431235" cy="1037317"/>
              <a:chOff x="6718851" y="5632173"/>
              <a:chExt cx="1431235" cy="1037317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:a16="http://schemas.microsoft.com/office/drawing/2014/main" xmlns="" id="{77C3078E-D70D-1947-AB61-5F3F5BA57ECC}"/>
                  </a:ext>
                </a:extLst>
              </p:cNvPr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F9534033-F306-E14B-A719-79E2267ED6B6}"/>
                  </a:ext>
                </a:extLst>
              </p:cNvPr>
              <p:cNvSpPr txBox="1"/>
              <p:nvPr/>
            </p:nvSpPr>
            <p:spPr>
              <a:xfrm>
                <a:off x="6932490" y="5737183"/>
                <a:ext cx="1007327" cy="932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dirty="0"/>
                  <a:t>all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bits in D’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OK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?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2021AD68-3E2D-D64B-A328-B57D61FCD5C4}"/>
                </a:ext>
              </a:extLst>
            </p:cNvPr>
            <p:cNvSpPr txBox="1"/>
            <p:nvPr/>
          </p:nvSpPr>
          <p:spPr>
            <a:xfrm>
              <a:off x="6440556" y="384313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</a:t>
              </a:r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6B0E09AF-3DA9-004F-B45F-5B25A613D13D}"/>
                </a:ext>
              </a:extLst>
            </p:cNvPr>
            <p:cNvSpPr txBox="1"/>
            <p:nvPr/>
          </p:nvSpPr>
          <p:spPr>
            <a:xfrm>
              <a:off x="6380921" y="4207566"/>
              <a:ext cx="1072922" cy="4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dirty="0"/>
                <a:t>detected </a:t>
              </a:r>
            </a:p>
            <a:p>
              <a:pPr>
                <a:lnSpc>
                  <a:spcPct val="70000"/>
                </a:lnSpc>
              </a:pPr>
              <a:r>
                <a:rPr lang="en-US" dirty="0"/>
                <a:t>error</a:t>
              </a:r>
              <a:endParaRPr lang="en-US" sz="16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xmlns="" id="{F01D339A-38B5-234B-AAEE-DB7358965F0D}"/>
                </a:ext>
              </a:extLst>
            </p:cNvPr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B7A71D88-0E4D-8640-B2F7-F9EA635D4AEB}"/>
              </a:ext>
            </a:extLst>
          </p:cNvPr>
          <p:cNvGrpSpPr/>
          <p:nvPr/>
        </p:nvGrpSpPr>
        <p:grpSpPr>
          <a:xfrm>
            <a:off x="4684642" y="2888974"/>
            <a:ext cx="1656522" cy="845626"/>
            <a:chOff x="4658138" y="2928730"/>
            <a:chExt cx="1656522" cy="845626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xmlns="" id="{E464D525-07D1-0C4E-9322-3E346C68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xmlns="" id="{AE07FFAD-256D-DD4C-A8F2-98E5BA8111F5}"/>
                </a:ext>
              </a:extLst>
            </p:cNvPr>
            <p:cNvCxnSpPr/>
            <p:nvPr/>
          </p:nvCxnSpPr>
          <p:spPr>
            <a:xfrm flipV="1">
              <a:off x="5685182" y="2928730"/>
              <a:ext cx="0" cy="72887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77ACBF32-D0BC-034B-96C6-CAF273BAE74C}"/>
                </a:ext>
              </a:extLst>
            </p:cNvPr>
            <p:cNvSpPr txBox="1"/>
            <p:nvPr/>
          </p:nvSpPr>
          <p:spPr>
            <a:xfrm>
              <a:off x="4696239" y="3498575"/>
              <a:ext cx="1022524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600" dirty="0"/>
                <a:t>otherwise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8FC1D4C-50F1-EC40-9F28-B36E987206D4}"/>
                </a:ext>
              </a:extLst>
            </p:cNvPr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9BFD95C2-2A13-AB48-A445-E8C6B69B2D0C}"/>
                  </a:ext>
                </a:extLst>
              </p:cNvPr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2D69FDB-BEE6-4247-8A0A-7662AB11262C}"/>
                  </a:ext>
                </a:extLst>
              </p:cNvPr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datagram</a:t>
                </a:r>
                <a:endParaRPr lang="en-US" dirty="0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159FFF-0583-4E7B-8832-AEE433A59B8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C1C9CB65-E79E-4043-ADDB-C948EB8D7B4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FD2DE445-A232-42B4-8B08-2852A0B5E515}"/>
              </a:ext>
            </a:extLst>
          </p:cNvPr>
          <p:cNvSpPr/>
          <p:nvPr/>
        </p:nvSpPr>
        <p:spPr>
          <a:xfrm>
            <a:off x="393111" y="727493"/>
            <a:ext cx="2180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Error detection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4">
            <a:extLst>
              <a:ext uri="{FF2B5EF4-FFF2-40B4-BE49-F238E27FC236}">
                <a16:creationId xmlns:a16="http://schemas.microsoft.com/office/drawing/2014/main" xmlns="" id="{9E977DCF-A5D5-D941-A85F-41D595E7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30" y="1654589"/>
            <a:ext cx="33666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Single bit parity</a:t>
            </a:r>
            <a:r>
              <a:rPr lang="en-US" sz="2800" i="0" dirty="0">
                <a:solidFill>
                  <a:srgbClr val="CC0000"/>
                </a:solidFill>
                <a:latin typeface="+mn-lt"/>
                <a:cs typeface="+mn-cs"/>
              </a:rPr>
              <a:t>:</a:t>
            </a:r>
            <a:r>
              <a:rPr lang="en-US" sz="2800" b="1" i="0" dirty="0">
                <a:solidFill>
                  <a:srgbClr val="CC0000"/>
                </a:solidFill>
                <a:latin typeface="+mn-lt"/>
                <a:cs typeface="+mn-cs"/>
              </a:rPr>
              <a:t> </a:t>
            </a:r>
          </a:p>
          <a:p>
            <a:pPr marL="342900" indent="-225425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detect single bit errors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4A8807-E53F-544F-951E-4EEC55AED5AF}"/>
              </a:ext>
            </a:extLst>
          </p:cNvPr>
          <p:cNvSpPr/>
          <p:nvPr/>
        </p:nvSpPr>
        <p:spPr>
          <a:xfrm>
            <a:off x="1022592" y="2663833"/>
            <a:ext cx="2407444" cy="38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C43EB88-53EC-9343-A0EB-51B17E90A4BE}"/>
              </a:ext>
            </a:extLst>
          </p:cNvPr>
          <p:cNvSpPr txBox="1"/>
          <p:nvPr/>
        </p:nvSpPr>
        <p:spPr>
          <a:xfrm>
            <a:off x="1061882" y="267097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0111000110101011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7D6C8C67-D55F-4949-8CB8-AA48957614DA}"/>
              </a:ext>
            </a:extLst>
          </p:cNvPr>
          <p:cNvCxnSpPr>
            <a:cxnSpLocks/>
          </p:cNvCxnSpPr>
          <p:nvPr/>
        </p:nvCxnSpPr>
        <p:spPr>
          <a:xfrm>
            <a:off x="1002103" y="3282809"/>
            <a:ext cx="2077615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41496D49-E042-0042-963F-F4D7F6508310}"/>
              </a:ext>
            </a:extLst>
          </p:cNvPr>
          <p:cNvCxnSpPr/>
          <p:nvPr/>
        </p:nvCxnSpPr>
        <p:spPr>
          <a:xfrm>
            <a:off x="3089495" y="3189209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24B9B26C-C48D-D541-B0C4-CE8674EAC315}"/>
              </a:ext>
            </a:extLst>
          </p:cNvPr>
          <p:cNvCxnSpPr/>
          <p:nvPr/>
        </p:nvCxnSpPr>
        <p:spPr>
          <a:xfrm>
            <a:off x="1008149" y="3186809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06E17DF6-8FA0-3248-ACFA-3B0441E6E0F7}"/>
              </a:ext>
            </a:extLst>
          </p:cNvPr>
          <p:cNvGrpSpPr/>
          <p:nvPr/>
        </p:nvGrpSpPr>
        <p:grpSpPr>
          <a:xfrm>
            <a:off x="2978479" y="2669786"/>
            <a:ext cx="1354981" cy="1448181"/>
            <a:chOff x="2978479" y="2669786"/>
            <a:chExt cx="1354981" cy="144818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A77D1C61-D575-204F-B00C-8AF81CED2FA8}"/>
                </a:ext>
              </a:extLst>
            </p:cNvPr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B63440E5-B865-5441-BB06-030B90DDD147}"/>
                </a:ext>
              </a:extLst>
            </p:cNvPr>
            <p:cNvSpPr txBox="1"/>
            <p:nvPr/>
          </p:nvSpPr>
          <p:spPr>
            <a:xfrm>
              <a:off x="2978479" y="3527036"/>
              <a:ext cx="1354981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/>
                <a:t>parity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/>
                <a:t>bit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E88AC37A-7C69-2A4B-A29F-A98AFD09B784}"/>
                </a:ext>
              </a:extLst>
            </p:cNvPr>
            <p:cNvCxnSpPr/>
            <p:nvPr/>
          </p:nvCxnSpPr>
          <p:spPr>
            <a:xfrm>
              <a:off x="3244610" y="3167702"/>
              <a:ext cx="0" cy="424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971D3D2-CCCB-5845-A95B-3738A1C04862}"/>
              </a:ext>
            </a:extLst>
          </p:cNvPr>
          <p:cNvCxnSpPr>
            <a:cxnSpLocks/>
          </p:cNvCxnSpPr>
          <p:nvPr/>
        </p:nvCxnSpPr>
        <p:spPr>
          <a:xfrm>
            <a:off x="3092210" y="2665531"/>
            <a:ext cx="0" cy="38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3842BAE3-D3AC-CD49-9147-12EDA7BFAFE5}"/>
              </a:ext>
            </a:extLst>
          </p:cNvPr>
          <p:cNvSpPr txBox="1"/>
          <p:nvPr/>
        </p:nvSpPr>
        <p:spPr>
          <a:xfrm>
            <a:off x="1434601" y="3122845"/>
            <a:ext cx="1354981" cy="34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d data bits</a:t>
            </a:r>
          </a:p>
        </p:txBody>
      </p:sp>
      <p:sp>
        <p:nvSpPr>
          <p:cNvPr id="77" name="Text Box 6">
            <a:extLst>
              <a:ext uri="{FF2B5EF4-FFF2-40B4-BE49-F238E27FC236}">
                <a16:creationId xmlns:a16="http://schemas.microsoft.com/office/drawing/2014/main" xmlns="" id="{51CC5DA7-C934-BA4D-AD2C-59DF1BDF9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23" y="1651081"/>
            <a:ext cx="490615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Two-dimensional bit parity:</a:t>
            </a:r>
          </a:p>
          <a:p>
            <a:pPr marL="287338" indent="-16986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 detect </a:t>
            </a: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and correct </a:t>
            </a:r>
            <a:r>
              <a:rPr lang="en-US" sz="2400" i="0" dirty="0">
                <a:latin typeface="+mn-lt"/>
                <a:cs typeface="+mn-cs"/>
              </a:rPr>
              <a:t>single bit errors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BC8C37ED-BA12-F647-B652-095F6C8D89DE}"/>
              </a:ext>
            </a:extLst>
          </p:cNvPr>
          <p:cNvGrpSpPr/>
          <p:nvPr/>
        </p:nvGrpSpPr>
        <p:grpSpPr>
          <a:xfrm>
            <a:off x="5486401" y="2521227"/>
            <a:ext cx="3683372" cy="2054406"/>
            <a:chOff x="7427845" y="2584175"/>
            <a:chExt cx="3683372" cy="20544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EDE48D5F-A407-C04B-A9C2-E5D98B0C44D3}"/>
                </a:ext>
              </a:extLst>
            </p:cNvPr>
            <p:cNvGrpSpPr/>
            <p:nvPr/>
          </p:nvGrpSpPr>
          <p:grpSpPr>
            <a:xfrm>
              <a:off x="8263305" y="2908577"/>
              <a:ext cx="697811" cy="1261499"/>
              <a:chOff x="6586330" y="2915478"/>
              <a:chExt cx="697811" cy="126149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C944698D-E6CC-C449-A789-8924D0498FBB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5357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2D039C23-D73F-5448-A103-2F2CF92B8164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BA2BF1DC-83F3-C249-9145-C7CA5434E98C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46D22450-166D-9C48-8C6B-D1175FAF9404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ECBE1618-E8B9-6748-BC30-FB0ED8C27B44}"/>
                </a:ext>
              </a:extLst>
            </p:cNvPr>
            <p:cNvGrpSpPr/>
            <p:nvPr/>
          </p:nvGrpSpPr>
          <p:grpSpPr>
            <a:xfrm>
              <a:off x="10324987" y="2929914"/>
              <a:ext cx="697811" cy="1261499"/>
              <a:chOff x="6586330" y="2915478"/>
              <a:chExt cx="697811" cy="126149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540664BB-FF10-8E40-9786-2DB15D82D03E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1,j+1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1757CDDD-B6F5-CB41-9A45-7536B85F31BC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2,j+1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8A09D6BC-B9C0-F343-90A3-B758C9CDE995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i,j+1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B439B942-1521-4148-92A1-4DF98667A5C4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A237B252-F326-3D41-A273-920CA835FE83}"/>
                </a:ext>
              </a:extLst>
            </p:cNvPr>
            <p:cNvSpPr txBox="1"/>
            <p:nvPr/>
          </p:nvSpPr>
          <p:spPr>
            <a:xfrm>
              <a:off x="9118145" y="4177312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871CB392-B504-9D4B-B190-2D8CE6EC381B}"/>
                </a:ext>
              </a:extLst>
            </p:cNvPr>
            <p:cNvGrpSpPr/>
            <p:nvPr/>
          </p:nvGrpSpPr>
          <p:grpSpPr>
            <a:xfrm>
              <a:off x="9722377" y="2910339"/>
              <a:ext cx="697811" cy="1261499"/>
              <a:chOff x="6586330" y="2915478"/>
              <a:chExt cx="697811" cy="1261499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id="{613C2A54-86CC-EE45-930A-2F1B5F76F1C6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4908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2D2317C2-620E-B441-B816-82ABFCA865CE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xmlns="" id="{83E4A7B0-DEC7-9840-9098-E16CFD3E48DB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d</a:t>
                </a:r>
                <a:r>
                  <a:rPr lang="en-US" sz="2000" baseline="-25000" dirty="0" err="1"/>
                  <a:t>i,j</a:t>
                </a:r>
                <a:endParaRPr lang="en-US" sz="2000" baseline="-250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id="{6AD0FFBC-3E5D-B747-A2D9-8C7CCF8AF033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A8299630-3B5D-FA41-BE50-0635687D6C07}"/>
                </a:ext>
              </a:extLst>
            </p:cNvPr>
            <p:cNvGrpSpPr/>
            <p:nvPr/>
          </p:nvGrpSpPr>
          <p:grpSpPr>
            <a:xfrm>
              <a:off x="8262620" y="4202830"/>
              <a:ext cx="2848597" cy="435751"/>
              <a:chOff x="8262620" y="4431427"/>
              <a:chExt cx="2848597" cy="435751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B9FC4B06-FE86-0241-A54D-2E39511522A6}"/>
                  </a:ext>
                </a:extLst>
              </p:cNvPr>
              <p:cNvSpPr txBox="1"/>
              <p:nvPr/>
            </p:nvSpPr>
            <p:spPr>
              <a:xfrm>
                <a:off x="8262620" y="4431427"/>
                <a:ext cx="681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i+1,1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081BBA99-E820-A847-ADAB-D0C1352EF8AF}"/>
                  </a:ext>
                </a:extLst>
              </p:cNvPr>
              <p:cNvSpPr txBox="1"/>
              <p:nvPr/>
            </p:nvSpPr>
            <p:spPr>
              <a:xfrm>
                <a:off x="10329998" y="4467068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i+1,j+1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63A70BE1-4344-514A-9FD8-EEDB3D90BE1F}"/>
                  </a:ext>
                </a:extLst>
              </p:cNvPr>
              <p:cNvSpPr txBox="1"/>
              <p:nvPr/>
            </p:nvSpPr>
            <p:spPr>
              <a:xfrm>
                <a:off x="9727388" y="4447493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EA192B66-3D53-C344-8E15-4A113F550BCC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00" y="4214192"/>
              <a:ext cx="20872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D3EDC64F-75DF-3544-940A-FF23612E6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100" y="3064566"/>
              <a:ext cx="0" cy="12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04B65393-F205-D44E-859B-6DDFD00A54AB}"/>
                </a:ext>
              </a:extLst>
            </p:cNvPr>
            <p:cNvSpPr txBox="1"/>
            <p:nvPr/>
          </p:nvSpPr>
          <p:spPr>
            <a:xfrm>
              <a:off x="9111519" y="3792998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6F246479-82B6-CC42-AA75-38590A7183FB}"/>
                </a:ext>
              </a:extLst>
            </p:cNvPr>
            <p:cNvSpPr txBox="1"/>
            <p:nvPr/>
          </p:nvSpPr>
          <p:spPr>
            <a:xfrm>
              <a:off x="9104893" y="3478259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188E25CB-A5E5-7746-A6CE-70F20EABDD13}"/>
                </a:ext>
              </a:extLst>
            </p:cNvPr>
            <p:cNvSpPr txBox="1"/>
            <p:nvPr/>
          </p:nvSpPr>
          <p:spPr>
            <a:xfrm>
              <a:off x="9108206" y="3183395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F1623188-ECD3-CD45-9B38-1810F9AC34B4}"/>
                </a:ext>
              </a:extLst>
            </p:cNvPr>
            <p:cNvSpPr txBox="1"/>
            <p:nvPr/>
          </p:nvSpPr>
          <p:spPr>
            <a:xfrm>
              <a:off x="9111519" y="2878596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75C454A-9055-274C-8AE9-BC10FD110ACF}"/>
                </a:ext>
              </a:extLst>
            </p:cNvPr>
            <p:cNvSpPr txBox="1"/>
            <p:nvPr/>
          </p:nvSpPr>
          <p:spPr>
            <a:xfrm>
              <a:off x="9670775" y="2584175"/>
              <a:ext cx="1041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row parity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46F66526-ADFA-E742-BBA6-59931424B985}"/>
                </a:ext>
              </a:extLst>
            </p:cNvPr>
            <p:cNvSpPr txBox="1"/>
            <p:nvPr/>
          </p:nvSpPr>
          <p:spPr>
            <a:xfrm>
              <a:off x="7427845" y="3998845"/>
              <a:ext cx="803297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dirty="0"/>
                <a:t>column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dirty="0"/>
                <a:t> parity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11C8D069-C2ED-A44C-9956-17294561F5BD}"/>
                </a:ext>
              </a:extLst>
            </p:cNvPr>
            <p:cNvCxnSpPr/>
            <p:nvPr/>
          </p:nvCxnSpPr>
          <p:spPr>
            <a:xfrm>
              <a:off x="9760226" y="2922104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xmlns="" id="{40D686DE-0503-804F-B89F-FF5DF77D52F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795591" y="4137991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4F0D65EA-2DEF-EC4A-A451-345D32D5A3CC}"/>
              </a:ext>
            </a:extLst>
          </p:cNvPr>
          <p:cNvGrpSpPr/>
          <p:nvPr/>
        </p:nvGrpSpPr>
        <p:grpSpPr>
          <a:xfrm>
            <a:off x="2931639" y="4935953"/>
            <a:ext cx="2320933" cy="1220735"/>
            <a:chOff x="3800015" y="4868761"/>
            <a:chExt cx="2320933" cy="122073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6DDE17ED-6E8D-F04B-9604-B0A5821E38CF}"/>
                </a:ext>
              </a:extLst>
            </p:cNvPr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0 1 1 1 0  1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7CF0E5F5-1A73-CD45-BE51-8A71F0B1AF92}"/>
                </a:ext>
              </a:extLst>
            </p:cNvPr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4E00D9F1-D52C-844A-BE08-19ADE51A3710}"/>
                  </a:ext>
                </a:extLst>
              </p:cNvPr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1 0 1 0 1  1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id="{B4D5B75B-274E-994B-B768-CAAFF3CC0506}"/>
                  </a:ext>
                </a:extLst>
              </p:cNvPr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1 1 1 1 0  0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xmlns="" id="{4EC65261-0C24-C74C-8E9A-2A56766B1C75}"/>
                  </a:ext>
                </a:extLst>
              </p:cNvPr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1 0 1 0 1  0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F153A1B6-BE52-3A4D-8CDE-7C98D4727C7E}"/>
                  </a:ext>
                </a:extLst>
              </p:cNvPr>
              <p:cNvCxnSpPr/>
              <p:nvPr/>
            </p:nvCxnSpPr>
            <p:spPr>
              <a:xfrm>
                <a:off x="6480748" y="5751227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4F6AD3BF-7B3D-5B44-8D09-3017B18E80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828021" y="5453922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64EFFD78-C794-F24E-BE55-B812FA8E6373}"/>
                </a:ext>
              </a:extLst>
            </p:cNvPr>
            <p:cNvSpPr txBox="1"/>
            <p:nvPr/>
          </p:nvSpPr>
          <p:spPr>
            <a:xfrm>
              <a:off x="3800015" y="4868761"/>
              <a:ext cx="110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errors: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D5F11DFB-A088-D946-95D1-3C03DAB781A8}"/>
              </a:ext>
            </a:extLst>
          </p:cNvPr>
          <p:cNvGrpSpPr/>
          <p:nvPr/>
        </p:nvGrpSpPr>
        <p:grpSpPr>
          <a:xfrm>
            <a:off x="5252572" y="4972352"/>
            <a:ext cx="3312300" cy="1621566"/>
            <a:chOff x="7222435" y="4943606"/>
            <a:chExt cx="3312300" cy="162156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1CD17221-4739-6841-AA86-FAC94BED7B08}"/>
                </a:ext>
              </a:extLst>
            </p:cNvPr>
            <p:cNvGrpSpPr/>
            <p:nvPr/>
          </p:nvGrpSpPr>
          <p:grpSpPr>
            <a:xfrm>
              <a:off x="8752840" y="4943606"/>
              <a:ext cx="1781895" cy="1621566"/>
              <a:chOff x="5890374" y="4811085"/>
              <a:chExt cx="1781895" cy="162156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xmlns="" id="{BD5F2AFD-4DA1-594C-BF85-194456577EE9}"/>
                  </a:ext>
                </a:extLst>
              </p:cNvPr>
              <p:cNvGrpSpPr/>
              <p:nvPr/>
            </p:nvGrpSpPr>
            <p:grpSpPr>
              <a:xfrm>
                <a:off x="5890374" y="4812876"/>
                <a:ext cx="1781895" cy="1619775"/>
                <a:chOff x="4903522" y="4875335"/>
                <a:chExt cx="1781895" cy="1619775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xmlns="" id="{B89F2045-70A1-F94B-8859-95531C4604F9}"/>
                    </a:ext>
                  </a:extLst>
                </p:cNvPr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0 1 1 1 0  1</a:t>
                  </a:r>
                </a:p>
              </p:txBody>
            </p: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xmlns="" id="{AC319AFE-17A7-2B4C-8668-7FE48598E0BE}"/>
                    </a:ext>
                  </a:extLst>
                </p:cNvPr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xmlns="" id="{B0E8F038-35AD-0946-9AF8-3B82D62E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1 0 1 0 1  1</a:t>
                    </a:r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xmlns="" id="{1B46CC5B-41FC-3046-A483-F2909BFB7D31}"/>
                      </a:ext>
                    </a:extLst>
                  </p:cNvPr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</a:t>
                    </a:r>
                    <a:r>
                      <a:rPr lang="en-US" dirty="0">
                        <a:solidFill>
                          <a:srgbClr val="FF0000"/>
                        </a:solidFill>
                      </a:rPr>
                      <a:t>0</a:t>
                    </a:r>
                    <a:r>
                      <a:rPr lang="en-US" dirty="0"/>
                      <a:t> 1 1 0  0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xmlns="" id="{46418A9F-75BF-B047-85AA-68BAE639890F}"/>
                      </a:ext>
                    </a:extLst>
                  </p:cNvPr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1 0 1 0 1  0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xmlns="" id="{A7665A79-628F-EF47-A9DA-75CCD8B6F9D1}"/>
                      </a:ext>
                    </a:extLst>
                  </p:cNvPr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xmlns="" id="{506629B4-5BDA-B443-9A30-123782498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828021" y="5453922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xmlns="" id="{234B127E-41D4-8C49-8FF0-07C5874E8EF9}"/>
                    </a:ext>
                  </a:extLst>
                </p:cNvPr>
                <p:cNvSpPr txBox="1"/>
                <p:nvPr/>
              </p:nvSpPr>
              <p:spPr>
                <a:xfrm>
                  <a:off x="4956746" y="6135973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xmlns="" id="{173E8487-5115-ED45-91CD-12473E6CE35C}"/>
                    </a:ext>
                  </a:extLst>
                </p:cNvPr>
                <p:cNvSpPr txBox="1"/>
                <p:nvPr/>
              </p:nvSpPr>
              <p:spPr>
                <a:xfrm>
                  <a:off x="6138472" y="5164111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</p:grp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xmlns="" id="{6D1057B9-5603-6B48-B071-08FE0B7172F9}"/>
                  </a:ext>
                </a:extLst>
              </p:cNvPr>
              <p:cNvCxnSpPr>
                <a:stCxn id="145" idx="1"/>
              </p:cNvCxnSpPr>
              <p:nvPr/>
            </p:nvCxnSpPr>
            <p:spPr>
              <a:xfrm flipV="1">
                <a:off x="5896998" y="5271541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xmlns="" id="{CCC6F7F0-B384-914D-A818-618271BAAA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64716" y="5458918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2248BD76-7CB1-F24E-9D14-EBFA827837AC}"/>
                </a:ext>
              </a:extLst>
            </p:cNvPr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detected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and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correctable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single-bit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error: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D901A173-DAE6-384F-9E84-A6924D058027}"/>
              </a:ext>
            </a:extLst>
          </p:cNvPr>
          <p:cNvSpPr txBox="1"/>
          <p:nvPr/>
        </p:nvSpPr>
        <p:spPr>
          <a:xfrm>
            <a:off x="967409" y="4258270"/>
            <a:ext cx="27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A8"/>
                </a:solidFill>
              </a:rPr>
              <a:t>Even parity: </a:t>
            </a:r>
            <a:r>
              <a:rPr lang="en-US" sz="2000" dirty="0"/>
              <a:t>set parity bit so there is an even number of 1’s</a:t>
            </a:r>
          </a:p>
        </p:txBody>
      </p:sp>
      <p:sp>
        <p:nvSpPr>
          <p:cNvPr id="151" name="TextBox 1">
            <a:extLst>
              <a:ext uri="{FF2B5EF4-FFF2-40B4-BE49-F238E27FC236}">
                <a16:creationId xmlns:a16="http://schemas.microsoft.com/office/drawing/2014/main" xmlns="" id="{676B03FA-F97E-8D4F-A163-CA316F4C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9799" y="2650994"/>
            <a:ext cx="250757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CADA5D8B-73FB-4B18-8888-6FFAE53AD8C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B1C5BA8D-569D-42CA-AC92-9FDAE81292B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BAFDEE76-2D38-4064-9F46-88C48FF54405}"/>
              </a:ext>
            </a:extLst>
          </p:cNvPr>
          <p:cNvSpPr/>
          <p:nvPr/>
        </p:nvSpPr>
        <p:spPr>
          <a:xfrm>
            <a:off x="393111" y="727493"/>
            <a:ext cx="2180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Parity checking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>
            <a:extLst>
              <a:ext uri="{FF2B5EF4-FFF2-40B4-BE49-F238E27FC236}">
                <a16:creationId xmlns:a16="http://schemas.microsoft.com/office/drawing/2014/main" xmlns="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479322" y="202865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treat contents of UDP segment (including UDP header fields and IP addresses) 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addition 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 complement sum)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xmlns="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5141377" y="2112515"/>
            <a:ext cx="6352358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Receiver: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xmlns="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1" y="1472283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xmlns="" id="{D9262EE8-BA51-1D4E-A36D-BDC09C45F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389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Internet checksum (review)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465166"/>
            <a:ext cx="10632309" cy="153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200" dirty="0"/>
              <a:t>More powerful error-detection coding</a:t>
            </a:r>
          </a:p>
          <a:p>
            <a:pPr>
              <a:defRPr/>
            </a:pPr>
            <a:r>
              <a:rPr lang="en-US" sz="2200" dirty="0">
                <a:solidFill>
                  <a:srgbClr val="CC0000"/>
                </a:solidFill>
              </a:rPr>
              <a:t>D: </a:t>
            </a:r>
            <a:r>
              <a:rPr lang="en-US" sz="2200" dirty="0"/>
              <a:t>data bits (given, think of these as a binary number)</a:t>
            </a:r>
          </a:p>
          <a:p>
            <a:pPr>
              <a:defRPr/>
            </a:pPr>
            <a:r>
              <a:rPr lang="en-US" sz="2200" dirty="0">
                <a:solidFill>
                  <a:srgbClr val="CC0000"/>
                </a:solidFill>
              </a:rPr>
              <a:t>G: </a:t>
            </a:r>
            <a:r>
              <a:rPr lang="en-US" sz="2200" dirty="0"/>
              <a:t>bit pattern (generator), of </a:t>
            </a:r>
            <a:r>
              <a:rPr lang="en-US" sz="2200" i="1" dirty="0"/>
              <a:t>r+1 </a:t>
            </a:r>
            <a:r>
              <a:rPr lang="en-US" sz="2200" dirty="0"/>
              <a:t>bits (given)</a:t>
            </a:r>
          </a:p>
          <a:p>
            <a:pPr lvl="2">
              <a:defRPr/>
            </a:pPr>
            <a:endParaRPr lang="en-US" sz="2800" dirty="0"/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9" name="Rectangle 3">
            <a:extLst>
              <a:ext uri="{FF2B5EF4-FFF2-40B4-BE49-F238E27FC236}">
                <a16:creationId xmlns:a16="http://schemas.microsoft.com/office/drawing/2014/main" xmlns="" id="{E85D3352-49EB-A34F-8ADF-7171A325499F}"/>
              </a:ext>
            </a:extLst>
          </p:cNvPr>
          <p:cNvSpPr txBox="1">
            <a:spLocks noChangeArrowheads="1"/>
          </p:cNvSpPr>
          <p:nvPr/>
        </p:nvSpPr>
        <p:spPr>
          <a:xfrm>
            <a:off x="466290" y="2790903"/>
            <a:ext cx="4011543" cy="34664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lnSpc>
                <a:spcPct val="120000"/>
              </a:lnSpc>
              <a:buNone/>
              <a:defRPr/>
            </a:pPr>
            <a:r>
              <a:rPr lang="en-US" sz="2400" i="1" u="sng" dirty="0">
                <a:solidFill>
                  <a:srgbClr val="0000A8"/>
                </a:solidFill>
              </a:rPr>
              <a:t>Goal: </a:t>
            </a:r>
            <a:r>
              <a:rPr lang="en-US" sz="2400" dirty="0"/>
              <a:t>choose </a:t>
            </a:r>
            <a:r>
              <a:rPr lang="en-US" sz="2400" i="1" dirty="0"/>
              <a:t>r</a:t>
            </a:r>
            <a:r>
              <a:rPr lang="en-US" sz="2400" dirty="0"/>
              <a:t> CRC bits, </a:t>
            </a:r>
            <a:r>
              <a:rPr lang="en-US" sz="2400" dirty="0">
                <a:solidFill>
                  <a:srgbClr val="CC0000"/>
                </a:solidFill>
              </a:rPr>
              <a:t>R</a:t>
            </a:r>
            <a:r>
              <a:rPr lang="en-US" sz="2400" dirty="0"/>
              <a:t>, such that &lt;D,R&gt; exactly divisible by G (mod 2) 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receiver knows G, divides &lt;D,R&gt; by G.  </a:t>
            </a:r>
          </a:p>
          <a:p>
            <a:pPr marL="463550" lvl="1" indent="0">
              <a:lnSpc>
                <a:spcPct val="120000"/>
              </a:lnSpc>
              <a:buNone/>
              <a:defRPr/>
            </a:pPr>
            <a:r>
              <a:rPr lang="en-US" dirty="0"/>
              <a:t>  If non-zero remainder: error</a:t>
            </a:r>
          </a:p>
          <a:p>
            <a:pPr marL="463550" lvl="1" indent="0">
              <a:lnSpc>
                <a:spcPct val="120000"/>
              </a:lnSpc>
              <a:buNone/>
              <a:defRPr/>
            </a:pPr>
            <a:r>
              <a:rPr lang="en-US" dirty="0"/>
              <a:t> detected!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can detect all burst errors less than r+1 bits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widely used in practice (Ethernet, 802.11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pPr lvl="2">
              <a:defRPr/>
            </a:pPr>
            <a:endParaRPr lang="en-US" sz="2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01D1EF1-B83E-3146-8980-CE18A11B4B5A}"/>
              </a:ext>
            </a:extLst>
          </p:cNvPr>
          <p:cNvGrpSpPr/>
          <p:nvPr/>
        </p:nvGrpSpPr>
        <p:grpSpPr>
          <a:xfrm>
            <a:off x="4905207" y="2839618"/>
            <a:ext cx="5692839" cy="1604757"/>
            <a:chOff x="3954671" y="2770984"/>
            <a:chExt cx="7036657" cy="1604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79E989F3-EA4C-7E47-801E-2273E78A0D67}"/>
                </a:ext>
              </a:extLst>
            </p:cNvPr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xmlns="" id="{29C4AA4F-9EB8-1848-8793-F6CDF1CD0D68}"/>
                  </a:ext>
                </a:extLst>
              </p:cNvPr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xmlns="" id="{E3F5CF1B-09D1-CC47-B116-724072637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xmlns="" id="{3059E882-1BA5-064B-9CE1-43F225240291}"/>
                    </a:ext>
                  </a:extLst>
                </p:cNvPr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/>
                    <a:t>r</a:t>
                  </a:r>
                  <a:r>
                    <a:rPr lang="en-US" sz="2000" dirty="0"/>
                    <a:t> CRC bits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xmlns="" id="{176F67FC-CEC0-E145-8840-3B220D064D41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xmlns="" id="{133DDAB8-AED0-B44C-B8AA-A792E69DA7CC}"/>
                  </a:ext>
                </a:extLst>
              </p:cNvPr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xmlns="" id="{B73F57ED-8511-DE46-AFFF-EB1F2B4DD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xmlns="" id="{9CC71E42-351B-7D48-A76A-31DFD4155837}"/>
                    </a:ext>
                  </a:extLst>
                </p:cNvPr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xmlns="" id="{9CB76609-999D-2D49-9C0A-E32FE50AF48D}"/>
                    </a:ext>
                  </a:extLst>
                </p:cNvPr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 data bits</a:t>
                  </a: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xmlns="" id="{E22D3181-9FAA-B541-A443-8DF2B83F5119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xmlns="" id="{241989A3-AA8F-EB4B-B54B-64685377702A}"/>
                    </a:ext>
                  </a:extLst>
                </p:cNvPr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xmlns="" id="{E8DCF7DE-A8C5-3A48-A607-43071E3845EB}"/>
                  </a:ext>
                </a:extLst>
              </p:cNvPr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xmlns="" id="{F9356EE8-B88E-354C-B22C-C3AE0C4CCEC0}"/>
                    </a:ext>
                  </a:extLst>
                </p:cNvPr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xmlns="" id="{8C616664-1678-F94A-9D03-7836F153E4E8}"/>
                    </a:ext>
                  </a:extLst>
                </p:cNvPr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</a:t>
                  </a:r>
                  <a:endParaRPr lang="en-US" dirty="0"/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xmlns="" id="{8C3ABF98-D5C1-734D-9F57-D1EEEEBAFD1C}"/>
                    </a:ext>
                  </a:extLst>
                </p:cNvPr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</a:rPr>
                    <a:t>R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xmlns="" id="{693A86FD-0E91-F84C-AD1B-5E7BF4B8B76C}"/>
                    </a:ext>
                  </a:extLst>
                </p:cNvPr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D5FE7C0-449C-C24C-94F1-976D8F7F07BD}"/>
                </a:ext>
              </a:extLst>
            </p:cNvPr>
            <p:cNvGrpSpPr/>
            <p:nvPr/>
          </p:nvGrpSpPr>
          <p:grpSpPr>
            <a:xfrm>
              <a:off x="3954671" y="3896138"/>
              <a:ext cx="2934586" cy="479603"/>
              <a:chOff x="8759687" y="3087756"/>
              <a:chExt cx="2934586" cy="47960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82DC7EC-5CAB-E046-AF27-F4F1BE4C8967}"/>
                  </a:ext>
                </a:extLst>
              </p:cNvPr>
              <p:cNvSpPr txBox="1"/>
              <p:nvPr/>
            </p:nvSpPr>
            <p:spPr>
              <a:xfrm>
                <a:off x="8759687" y="3087756"/>
                <a:ext cx="2934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&lt;D,R&gt; = D  2</a:t>
                </a:r>
                <a:r>
                  <a:rPr lang="en-US" sz="2400" baseline="30000" dirty="0"/>
                  <a:t>r</a:t>
                </a:r>
                <a:r>
                  <a:rPr lang="en-US" sz="2400" dirty="0"/>
                  <a:t>   XOR  R  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xmlns="" id="{5679D954-E2CF-FE4F-B7E7-75DBBBD56E8B}"/>
                  </a:ext>
                </a:extLst>
              </p:cNvPr>
              <p:cNvSpPr txBox="1"/>
              <p:nvPr/>
            </p:nvSpPr>
            <p:spPr>
              <a:xfrm>
                <a:off x="10226979" y="316724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*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554CC24E-9903-3249-AB6B-172ECE48D762}"/>
                </a:ext>
              </a:extLst>
            </p:cNvPr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78932362-DCB4-EB40-9B1C-58CF349F31F1}"/>
                  </a:ext>
                </a:extLst>
              </p:cNvPr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bit pattern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xmlns="" id="{D334B737-73F4-0C4A-860A-265D4A3D7E47}"/>
                  </a:ext>
                </a:extLst>
              </p:cNvPr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formula for bit pattern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B13443DA-FCD3-914F-8EC2-A5BA2DA70B77}"/>
                  </a:ext>
                </a:extLst>
              </p:cNvPr>
              <p:cNvCxnSpPr/>
              <p:nvPr/>
            </p:nvCxnSpPr>
            <p:spPr>
              <a:xfrm>
                <a:off x="7050157" y="4134678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xmlns="" id="{B1D8A448-DD38-3A4F-8E01-5FD4EA57EB3C}"/>
                  </a:ext>
                </a:extLst>
              </p:cNvPr>
              <p:cNvCxnSpPr/>
              <p:nvPr/>
            </p:nvCxnSpPr>
            <p:spPr>
              <a:xfrm>
                <a:off x="7030279" y="3637722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D6E8185-57C7-7740-94E5-A560594E8B00}"/>
              </a:ext>
            </a:extLst>
          </p:cNvPr>
          <p:cNvSpPr/>
          <p:nvPr/>
        </p:nvSpPr>
        <p:spPr>
          <a:xfrm>
            <a:off x="6496109" y="3429602"/>
            <a:ext cx="580036" cy="5666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88A4C8E-F99B-4EEF-A9E6-6E8B9848A2F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7FDB12B-777A-4D72-B757-E2EC68C8163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EE080F3F-3D13-4501-B9ED-80BFA9C3B12E}"/>
              </a:ext>
            </a:extLst>
          </p:cNvPr>
          <p:cNvSpPr/>
          <p:nvPr/>
        </p:nvSpPr>
        <p:spPr>
          <a:xfrm>
            <a:off x="393111" y="727493"/>
            <a:ext cx="4130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xmlns="" id="{E9268402-B537-304A-80D7-4F08E8DE947C}"/>
              </a:ext>
            </a:extLst>
          </p:cNvPr>
          <p:cNvSpPr txBox="1">
            <a:spLocks noChangeArrowheads="1"/>
          </p:cNvSpPr>
          <p:nvPr/>
        </p:nvSpPr>
        <p:spPr>
          <a:xfrm>
            <a:off x="753303" y="1408043"/>
            <a:ext cx="4984888" cy="1044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</a:rPr>
              <a:t>We want:</a:t>
            </a:r>
          </a:p>
          <a:p>
            <a:pPr lvl="1"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/>
              <a:t>D</a:t>
            </a:r>
            <a:r>
              <a:rPr lang="en-US" i="1" baseline="26000" dirty="0"/>
              <a:t>.</a:t>
            </a:r>
            <a:r>
              <a:rPr lang="en-US" i="1" dirty="0"/>
              <a:t>2</a:t>
            </a:r>
            <a:r>
              <a:rPr lang="en-US" i="1" baseline="30000" dirty="0"/>
              <a:t>r</a:t>
            </a:r>
            <a:r>
              <a:rPr lang="en-US" i="1" dirty="0"/>
              <a:t>  XOR  R = </a:t>
            </a:r>
            <a:r>
              <a:rPr lang="en-US" i="1" dirty="0" err="1"/>
              <a:t>nG</a:t>
            </a:r>
            <a:endParaRPr lang="en-US" i="1" dirty="0"/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xmlns="" id="{5F06603C-08A5-9845-B758-7BDABC3CA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52" y="6357788"/>
            <a:ext cx="953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19F3C04-8A75-924D-8CE9-D51AC0954E3F}"/>
              </a:ext>
            </a:extLst>
          </p:cNvPr>
          <p:cNvGrpSpPr/>
          <p:nvPr/>
        </p:nvGrpSpPr>
        <p:grpSpPr>
          <a:xfrm>
            <a:off x="1783729" y="4359275"/>
            <a:ext cx="2788271" cy="822325"/>
            <a:chOff x="1783729" y="4359275"/>
            <a:chExt cx="2788271" cy="822325"/>
          </a:xfrm>
        </p:grpSpPr>
        <p:sp>
          <p:nvSpPr>
            <p:cNvPr id="37" name="Text Box 6">
              <a:extLst>
                <a:ext uri="{FF2B5EF4-FFF2-40B4-BE49-F238E27FC236}">
                  <a16:creationId xmlns:a16="http://schemas.microsoft.com/office/drawing/2014/main" xmlns="" id="{0D2B5DE6-30BC-384D-967C-0752A15E6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939" y="4359275"/>
              <a:ext cx="13366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2400" dirty="0">
                  <a:latin typeface="Arial" charset="0"/>
                  <a:cs typeface="+mn-cs"/>
                </a:rPr>
                <a:t>D</a:t>
              </a:r>
              <a:r>
                <a:rPr lang="en-US" sz="2400" baseline="26000" dirty="0">
                  <a:latin typeface="Arial" charset="0"/>
                  <a:cs typeface="+mn-cs"/>
                </a:rPr>
                <a:t>.</a:t>
              </a:r>
              <a:r>
                <a:rPr lang="en-US" sz="2400" dirty="0">
                  <a:latin typeface="Arial" charset="0"/>
                  <a:cs typeface="+mn-cs"/>
                </a:rPr>
                <a:t>2</a:t>
              </a:r>
              <a:r>
                <a:rPr lang="en-US" sz="2400" baseline="30000" dirty="0">
                  <a:latin typeface="Arial" charset="0"/>
                  <a:cs typeface="+mn-cs"/>
                </a:rPr>
                <a:t>r</a:t>
              </a:r>
            </a:p>
            <a:p>
              <a:pPr algn="ctr">
                <a:defRPr/>
              </a:pPr>
              <a:r>
                <a:rPr lang="en-US" sz="2400" dirty="0">
                  <a:latin typeface="Arial" charset="0"/>
                  <a:cs typeface="+mn-cs"/>
                </a:rPr>
                <a:t>G</a:t>
              </a:r>
            </a:p>
          </p:txBody>
        </p:sp>
        <p:sp>
          <p:nvSpPr>
            <p:cNvPr id="38" name="Line 7">
              <a:extLst>
                <a:ext uri="{FF2B5EF4-FFF2-40B4-BE49-F238E27FC236}">
                  <a16:creationId xmlns:a16="http://schemas.microsoft.com/office/drawing/2014/main" xmlns="" id="{7EDB71CD-D11F-5D42-AAAF-99C7646A0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839" y="4775200"/>
              <a:ext cx="631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xmlns="" id="{727CD607-1F6A-FE44-BD7A-6D2EAB93B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3729" y="4504911"/>
              <a:ext cx="2788271" cy="471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latin typeface="Arial" charset="0"/>
                  <a:cs typeface="+mn-cs"/>
                </a:rPr>
                <a:t>R</a:t>
              </a:r>
              <a:r>
                <a:rPr lang="en-US" dirty="0">
                  <a:latin typeface="Arial" charset="0"/>
                  <a:cs typeface="+mn-cs"/>
                </a:rPr>
                <a:t> = remainder </a:t>
              </a:r>
              <a:r>
                <a:rPr lang="en-US" sz="2400" dirty="0">
                  <a:latin typeface="Arial" charset="0"/>
                  <a:cs typeface="+mn-cs"/>
                </a:rPr>
                <a:t>[</a:t>
              </a:r>
              <a:r>
                <a:rPr lang="en-US" dirty="0">
                  <a:latin typeface="Arial" charset="0"/>
                  <a:cs typeface="+mn-cs"/>
                </a:rPr>
                <a:t>           </a:t>
              </a:r>
              <a:r>
                <a:rPr lang="en-US" sz="2400" dirty="0">
                  <a:latin typeface="Arial" charset="0"/>
                  <a:cs typeface="+mn-cs"/>
                </a:rPr>
                <a:t>]</a:t>
              </a:r>
              <a:endParaRPr lang="en-US" dirty="0">
                <a:latin typeface="Arial" charset="0"/>
                <a:cs typeface="+mn-cs"/>
              </a:endParaRPr>
            </a:p>
          </p:txBody>
        </p:sp>
      </p:grpSp>
      <p:sp>
        <p:nvSpPr>
          <p:cNvPr id="101" name="Rectangle 4">
            <a:extLst>
              <a:ext uri="{FF2B5EF4-FFF2-40B4-BE49-F238E27FC236}">
                <a16:creationId xmlns:a16="http://schemas.microsoft.com/office/drawing/2014/main" xmlns="" id="{0277089F-1489-B940-903E-43BA205BCEA6}"/>
              </a:ext>
            </a:extLst>
          </p:cNvPr>
          <p:cNvSpPr txBox="1">
            <a:spLocks noChangeArrowheads="1"/>
          </p:cNvSpPr>
          <p:nvPr/>
        </p:nvSpPr>
        <p:spPr>
          <a:xfrm>
            <a:off x="767158" y="2253170"/>
            <a:ext cx="4984888" cy="877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17475"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</a:rPr>
              <a:t>or equivalently:</a:t>
            </a:r>
          </a:p>
          <a:p>
            <a:pPr lvl="1"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/>
              <a:t>D</a:t>
            </a:r>
            <a:r>
              <a:rPr lang="en-US" i="1" baseline="26000" dirty="0"/>
              <a:t>.</a:t>
            </a:r>
            <a:r>
              <a:rPr lang="en-US" i="1" dirty="0"/>
              <a:t>2</a:t>
            </a:r>
            <a:r>
              <a:rPr lang="en-US" i="1" baseline="30000" dirty="0"/>
              <a:t>r</a:t>
            </a:r>
            <a:r>
              <a:rPr lang="en-US" i="1" dirty="0"/>
              <a:t> = </a:t>
            </a:r>
            <a:r>
              <a:rPr lang="en-US" i="1" dirty="0" err="1"/>
              <a:t>nG</a:t>
            </a:r>
            <a:r>
              <a:rPr lang="en-US" i="1" dirty="0"/>
              <a:t>  XOR  R </a:t>
            </a:r>
          </a:p>
        </p:txBody>
      </p:sp>
      <p:sp>
        <p:nvSpPr>
          <p:cNvPr id="102" name="Rectangle 4">
            <a:extLst>
              <a:ext uri="{FF2B5EF4-FFF2-40B4-BE49-F238E27FC236}">
                <a16:creationId xmlns:a16="http://schemas.microsoft.com/office/drawing/2014/main" xmlns="" id="{2D27A16A-ED66-A64E-999A-8DE379B7B5C0}"/>
              </a:ext>
            </a:extLst>
          </p:cNvPr>
          <p:cNvSpPr txBox="1">
            <a:spLocks noChangeArrowheads="1"/>
          </p:cNvSpPr>
          <p:nvPr/>
        </p:nvSpPr>
        <p:spPr>
          <a:xfrm>
            <a:off x="725595" y="3126008"/>
            <a:ext cx="4984888" cy="125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17475"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</a:rPr>
              <a:t>or equivalently:</a:t>
            </a:r>
            <a:r>
              <a:rPr lang="en-US" sz="2400" dirty="0"/>
              <a:t>  </a:t>
            </a:r>
          </a:p>
          <a:p>
            <a:pPr marL="457200" indent="-234950"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dirty="0"/>
              <a:t>   if we divide D</a:t>
            </a:r>
            <a:r>
              <a:rPr lang="en-US" sz="2400" baseline="26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r</a:t>
            </a:r>
            <a:r>
              <a:rPr lang="en-US" sz="2400" dirty="0"/>
              <a:t> by G, want remainder R to satisfy: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C709EF1B-AB47-6D41-949D-2E4338243C54}"/>
              </a:ext>
            </a:extLst>
          </p:cNvPr>
          <p:cNvSpPr txBox="1"/>
          <p:nvPr/>
        </p:nvSpPr>
        <p:spPr>
          <a:xfrm>
            <a:off x="5563712" y="209482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835AA9A8-6F10-FC46-8C63-1F24C136BDC7}"/>
              </a:ext>
            </a:extLst>
          </p:cNvPr>
          <p:cNvSpPr txBox="1"/>
          <p:nvPr/>
        </p:nvSpPr>
        <p:spPr>
          <a:xfrm>
            <a:off x="6133556" y="2989342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8EA0B225-9161-C044-9CCB-C8A2548A0D0E}"/>
              </a:ext>
            </a:extLst>
          </p:cNvPr>
          <p:cNvSpPr txBox="1"/>
          <p:nvPr/>
        </p:nvSpPr>
        <p:spPr>
          <a:xfrm>
            <a:off x="6133557" y="2399623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C489F494-99AA-074F-8182-D3D7196530B7}"/>
              </a:ext>
            </a:extLst>
          </p:cNvPr>
          <p:cNvSpPr txBox="1"/>
          <p:nvPr/>
        </p:nvSpPr>
        <p:spPr>
          <a:xfrm>
            <a:off x="6146807" y="2704425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DFD980A-60DC-134A-A8B3-E03AA7433300}"/>
              </a:ext>
            </a:extLst>
          </p:cNvPr>
          <p:cNvSpPr txBox="1"/>
          <p:nvPr/>
        </p:nvSpPr>
        <p:spPr>
          <a:xfrm>
            <a:off x="6140181" y="328751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2BFAC571-4E2C-784B-9D01-75A389FD3D84}"/>
              </a:ext>
            </a:extLst>
          </p:cNvPr>
          <p:cNvGrpSpPr/>
          <p:nvPr/>
        </p:nvGrpSpPr>
        <p:grpSpPr>
          <a:xfrm>
            <a:off x="6710026" y="3612197"/>
            <a:ext cx="1505129" cy="2259494"/>
            <a:chOff x="8825948" y="3664228"/>
            <a:chExt cx="1505129" cy="225949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A889B67E-A072-AB41-A01A-7F865D34C541}"/>
                </a:ext>
              </a:extLst>
            </p:cNvPr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1771E71D-3FEA-E24D-A9F2-3C6E914C90B6}"/>
                </a:ext>
              </a:extLst>
            </p:cNvPr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BADDCBC3-5B80-7048-9A15-D7F72168F895}"/>
                </a:ext>
              </a:extLst>
            </p:cNvPr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0  0  0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9083236F-E8E8-3543-B2CA-BFEC7F79BEE0}"/>
                </a:ext>
              </a:extLst>
            </p:cNvPr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20BB746-0ABB-D447-AF3A-94FD526E5ED6}"/>
                </a:ext>
              </a:extLst>
            </p:cNvPr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1  1  0  0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9EB22599-A868-F240-9967-17E8EF7F998A}"/>
                </a:ext>
              </a:extLst>
            </p:cNvPr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1  0  1  0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1B9F6BC8-86AC-5D4D-BE74-BC8DA0EAD36F}"/>
                </a:ext>
              </a:extLst>
            </p:cNvPr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0  1  1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7CE2820A-3665-2B4D-A5CA-35AFC4BC3720}"/>
              </a:ext>
            </a:extLst>
          </p:cNvPr>
          <p:cNvSpPr txBox="1"/>
          <p:nvPr/>
        </p:nvSpPr>
        <p:spPr>
          <a:xfrm>
            <a:off x="7146965" y="1399078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0  1  1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CE3B34AB-8291-AF4C-95AB-CD958EF54DB2}"/>
              </a:ext>
            </a:extLst>
          </p:cNvPr>
          <p:cNvSpPr txBox="1"/>
          <p:nvPr/>
        </p:nvSpPr>
        <p:spPr>
          <a:xfrm>
            <a:off x="7882842" y="248576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74DA620B-908B-B44C-9BDF-C09E9B5A8569}"/>
              </a:ext>
            </a:extLst>
          </p:cNvPr>
          <p:cNvSpPr txBox="1"/>
          <p:nvPr/>
        </p:nvSpPr>
        <p:spPr>
          <a:xfrm>
            <a:off x="7584667" y="591144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xmlns="" id="{A8D7C83E-1AF7-554B-AEBC-D0B417EC78D6}"/>
              </a:ext>
            </a:extLst>
          </p:cNvPr>
          <p:cNvSpPr/>
          <p:nvPr/>
        </p:nvSpPr>
        <p:spPr>
          <a:xfrm rot="5400000">
            <a:off x="7633468" y="5557847"/>
            <a:ext cx="185531" cy="6806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4A387E02-0869-A343-8D42-E08DDDF8DF68}"/>
              </a:ext>
            </a:extLst>
          </p:cNvPr>
          <p:cNvGrpSpPr/>
          <p:nvPr/>
        </p:nvGrpSpPr>
        <p:grpSpPr>
          <a:xfrm>
            <a:off x="4251748" y="1167170"/>
            <a:ext cx="1220206" cy="1064637"/>
            <a:chOff x="6367670" y="1219201"/>
            <a:chExt cx="1220206" cy="106463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9F6FA86E-8575-FE41-8A7D-57A1A6D3671A}"/>
                </a:ext>
              </a:extLst>
            </p:cNvPr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61C2439F-EA3A-1744-8F2A-DE51769C22B5}"/>
                </a:ext>
              </a:extLst>
            </p:cNvPr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G</a:t>
              </a:r>
            </a:p>
          </p:txBody>
        </p:sp>
        <p:sp>
          <p:nvSpPr>
            <p:cNvPr id="123" name="Right Brace 122">
              <a:extLst>
                <a:ext uri="{FF2B5EF4-FFF2-40B4-BE49-F238E27FC236}">
                  <a16:creationId xmlns:a16="http://schemas.microsoft.com/office/drawing/2014/main" xmlns="" id="{30F89C6E-5B55-814C-A678-DF151635B08C}"/>
                </a:ext>
              </a:extLst>
            </p:cNvPr>
            <p:cNvSpPr/>
            <p:nvPr/>
          </p:nvSpPr>
          <p:spPr>
            <a:xfrm rot="16200000">
              <a:off x="6831499" y="1265579"/>
              <a:ext cx="231910" cy="100054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107599B5-1DC7-7B44-87F1-7FFE1BEE0273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6723278" y="2147830"/>
            <a:ext cx="1159564" cy="5995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A6D67B0D-4D6B-8A46-B8C0-A7A1E67CD0AE}"/>
              </a:ext>
            </a:extLst>
          </p:cNvPr>
          <p:cNvGrpSpPr/>
          <p:nvPr/>
        </p:nvGrpSpPr>
        <p:grpSpPr>
          <a:xfrm>
            <a:off x="5434229" y="1821771"/>
            <a:ext cx="2658302" cy="323298"/>
            <a:chOff x="7550151" y="1873802"/>
            <a:chExt cx="2658302" cy="32329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9B3616B2-31C8-0340-A40E-1391DD88EC4E}"/>
                </a:ext>
              </a:extLst>
            </p:cNvPr>
            <p:cNvGrpSpPr/>
            <p:nvPr/>
          </p:nvGrpSpPr>
          <p:grpSpPr>
            <a:xfrm>
              <a:off x="7550151" y="1873802"/>
              <a:ext cx="2658302" cy="323298"/>
              <a:chOff x="7572376" y="1842052"/>
              <a:chExt cx="2658302" cy="323298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08901261-BA86-0940-AD87-917B05B4E106}"/>
                  </a:ext>
                </a:extLst>
              </p:cNvPr>
              <p:cNvCxnSpPr/>
              <p:nvPr/>
            </p:nvCxnSpPr>
            <p:spPr>
              <a:xfrm>
                <a:off x="7659757" y="1842052"/>
                <a:ext cx="25709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Pie 128">
                <a:extLst>
                  <a:ext uri="{FF2B5EF4-FFF2-40B4-BE49-F238E27FC236}">
                    <a16:creationId xmlns:a16="http://schemas.microsoft.com/office/drawing/2014/main" xmlns="" id="{00815B2F-6609-A742-801E-A82E23AA6B2C}"/>
                  </a:ext>
                </a:extLst>
              </p:cNvPr>
              <p:cNvSpPr/>
              <p:nvPr/>
            </p:nvSpPr>
            <p:spPr>
              <a:xfrm rot="16200000">
                <a:off x="7488045" y="1927002"/>
                <a:ext cx="322679" cy="154018"/>
              </a:xfrm>
              <a:prstGeom prst="pie">
                <a:avLst>
                  <a:gd name="adj1" fmla="val 0"/>
                  <a:gd name="adj2" fmla="val 107535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2601E522-EFA7-8343-9D8C-C4CE6F34EE10}"/>
                </a:ext>
              </a:extLst>
            </p:cNvPr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1FDA5430-A6B0-834B-BE48-437D3487D1C3}"/>
              </a:ext>
            </a:extLst>
          </p:cNvPr>
          <p:cNvSpPr txBox="1"/>
          <p:nvPr/>
        </p:nvSpPr>
        <p:spPr>
          <a:xfrm>
            <a:off x="7290205" y="1770142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8AA5CF5C-1769-FD4E-892C-DE8A33C74C01}"/>
              </a:ext>
            </a:extLst>
          </p:cNvPr>
          <p:cNvSpPr txBox="1"/>
          <p:nvPr/>
        </p:nvSpPr>
        <p:spPr>
          <a:xfrm>
            <a:off x="5557086" y="177676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1  0  1  1  1  0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xmlns="" id="{A5C44807-2247-784F-B540-295D00EBEC83}"/>
              </a:ext>
            </a:extLst>
          </p:cNvPr>
          <p:cNvSpPr/>
          <p:nvPr/>
        </p:nvSpPr>
        <p:spPr>
          <a:xfrm>
            <a:off x="5596844" y="1829778"/>
            <a:ext cx="2597426" cy="3313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4583F49F-5180-5D4F-8B8E-E8B400A05296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7604547" y="2167708"/>
            <a:ext cx="278295" cy="5796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1EA7DEF7-E301-BD4B-9C57-DFAFB6204A6F}"/>
              </a:ext>
            </a:extLst>
          </p:cNvPr>
          <p:cNvSpPr txBox="1"/>
          <p:nvPr/>
        </p:nvSpPr>
        <p:spPr>
          <a:xfrm>
            <a:off x="8260525" y="2492387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2</a:t>
            </a:r>
            <a:r>
              <a:rPr lang="en-US" sz="2800" baseline="300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7B53CD48-3690-8946-A52D-ED09BA2D0443}"/>
              </a:ext>
            </a:extLst>
          </p:cNvPr>
          <p:cNvSpPr txBox="1"/>
          <p:nvPr/>
        </p:nvSpPr>
        <p:spPr>
          <a:xfrm>
            <a:off x="8111444" y="25851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7BC69377-C795-514D-9135-191092B5D840}"/>
              </a:ext>
            </a:extLst>
          </p:cNvPr>
          <p:cNvSpPr txBox="1"/>
          <p:nvPr/>
        </p:nvSpPr>
        <p:spPr>
          <a:xfrm>
            <a:off x="6407922" y="1389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C0DE5684-3F65-874B-8116-C643C79124D1}"/>
              </a:ext>
            </a:extLst>
          </p:cNvPr>
          <p:cNvSpPr txBox="1"/>
          <p:nvPr/>
        </p:nvSpPr>
        <p:spPr>
          <a:xfrm>
            <a:off x="6694793" y="139857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6886DF09-4CAB-0A49-B8FB-6B0C7333B9BC}"/>
              </a:ext>
            </a:extLst>
          </p:cNvPr>
          <p:cNvSpPr txBox="1"/>
          <p:nvPr/>
        </p:nvSpPr>
        <p:spPr>
          <a:xfrm>
            <a:off x="6981664" y="1389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822E696-E63B-44E2-8751-E26D20F1F4D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A0819147-4649-4357-B023-AA408D6DC12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1CFF9D5-56F9-4CA1-8F0D-7751B1EDDC0F}"/>
              </a:ext>
            </a:extLst>
          </p:cNvPr>
          <p:cNvSpPr/>
          <p:nvPr/>
        </p:nvSpPr>
        <p:spPr>
          <a:xfrm>
            <a:off x="393111" y="727493"/>
            <a:ext cx="5438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(CRC) 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0235AE5-CDEC-40A0-B06D-07CE1B56B62A}"/>
              </a:ext>
            </a:extLst>
          </p:cNvPr>
          <p:cNvSpPr/>
          <p:nvPr/>
        </p:nvSpPr>
        <p:spPr>
          <a:xfrm>
            <a:off x="433895" y="1009606"/>
            <a:ext cx="5495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</a:rPr>
              <a:t>Text 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" descr="kurose7e_cover_small.jpg">
            <a:extLst>
              <a:ext uri="{FF2B5EF4-FFF2-40B4-BE49-F238E27FC236}">
                <a16:creationId xmlns:a16="http://schemas.microsoft.com/office/drawing/2014/main" xmlns="" id="{DDAA96E0-9044-42AD-BFCD-478E5E060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3579"/>
            <a:ext cx="3710606" cy="459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5DF28F5-9647-4B99-8A6F-CA4545A11C18}"/>
              </a:ext>
            </a:extLst>
          </p:cNvPr>
          <p:cNvSpPr/>
          <p:nvPr/>
        </p:nvSpPr>
        <p:spPr>
          <a:xfrm>
            <a:off x="4731339" y="3500002"/>
            <a:ext cx="5830643" cy="218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1600" i="1" dirty="0">
                <a:solidFill>
                  <a:srgbClr val="0000A3"/>
                </a:solidFill>
              </a:rPr>
              <a:t>Slides adapted from</a:t>
            </a:r>
          </a:p>
          <a:p>
            <a:pPr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</a:rPr>
              <a:t>Computer Networking: A Top-Down Approach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2400" dirty="0"/>
              <a:t>Jim Kurose, Keith Ross</a:t>
            </a:r>
            <a:br>
              <a:rPr lang="en-US" altLang="en-US" sz="2400" dirty="0"/>
            </a:br>
            <a:r>
              <a:rPr lang="en-US" altLang="en-US" sz="2400" dirty="0"/>
              <a:t>Pearson, 2017</a:t>
            </a:r>
          </a:p>
          <a:p>
            <a:pPr>
              <a:lnSpc>
                <a:spcPct val="85000"/>
              </a:lnSpc>
            </a:pPr>
            <a:r>
              <a:rPr lang="en-US" altLang="en-US" sz="2400" dirty="0"/>
              <a:t>8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Edition</a:t>
            </a:r>
          </a:p>
          <a:p>
            <a:pPr>
              <a:lnSpc>
                <a:spcPct val="85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54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598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561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3" y="1650823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Multiple Access Protocols-Taxonomy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Carrier Sense Multiple Access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CSMA/CD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7420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48 : Multiple Access Protocols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1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xmlns="" id="{A4DB250C-FCF5-CC4D-B049-42D6C0DD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80" y="3729552"/>
            <a:ext cx="838772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kern="0" dirty="0">
                <a:cs typeface="+mn-cs"/>
              </a:rPr>
              <a:t>Two types of “links</a:t>
            </a:r>
            <a:r>
              <a:rPr lang="en-US" altLang="ja-JP" sz="2400" kern="0" dirty="0">
                <a:cs typeface="+mn-cs"/>
              </a:rPr>
              <a:t>”</a:t>
            </a:r>
            <a:r>
              <a:rPr lang="en-US" sz="2400" kern="0" dirty="0">
                <a:cs typeface="+mn-cs"/>
              </a:rPr>
              <a:t>:</a:t>
            </a:r>
          </a:p>
          <a:p>
            <a:pPr>
              <a:defRPr/>
            </a:pPr>
            <a:r>
              <a:rPr lang="en-US" sz="2400" kern="0" dirty="0"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kern="0" dirty="0"/>
              <a:t>point-to-point link between Ethernet switch, host</a:t>
            </a:r>
          </a:p>
          <a:p>
            <a:pPr lvl="1">
              <a:defRPr/>
            </a:pPr>
            <a:r>
              <a:rPr lang="en-US" kern="0" dirty="0"/>
              <a:t>PPP for dial-up access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kern="0" dirty="0"/>
              <a:t>old-fashioned Ethernet</a:t>
            </a:r>
          </a:p>
          <a:p>
            <a:pPr lvl="1">
              <a:defRPr/>
            </a:pPr>
            <a:r>
              <a:rPr lang="en-US" kern="0" dirty="0"/>
              <a:t>upstream HFC in cable-based access network</a:t>
            </a:r>
          </a:p>
          <a:p>
            <a:pPr lvl="1">
              <a:defRPr/>
            </a:pPr>
            <a:r>
              <a:rPr lang="en-US" kern="0" dirty="0"/>
              <a:t>802.11 wireless LAN, 4G/4G. satellite</a:t>
            </a:r>
          </a:p>
          <a:p>
            <a:pPr>
              <a:defRPr/>
            </a:pPr>
            <a:endParaRPr lang="en-US" sz="2400" kern="0" dirty="0">
              <a:latin typeface="Gill Sans MT" charset="0"/>
              <a:cs typeface="+mn-cs"/>
            </a:endParaRPr>
          </a:p>
        </p:txBody>
      </p:sp>
      <p:pic>
        <p:nvPicPr>
          <p:cNvPr id="525" name="Picture 432" descr="cocktail">
            <a:extLst>
              <a:ext uri="{FF2B5EF4-FFF2-40B4-BE49-F238E27FC236}">
                <a16:creationId xmlns:a16="http://schemas.microsoft.com/office/drawing/2014/main" xmlns="" id="{099A3239-42CC-704F-8979-71CDF0E2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43" y="1730987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" name="Text Box 5">
            <a:extLst>
              <a:ext uri="{FF2B5EF4-FFF2-40B4-BE49-F238E27FC236}">
                <a16:creationId xmlns:a16="http://schemas.microsoft.com/office/drawing/2014/main" xmlns="" id="{2134EC04-C5E3-F242-90E6-F19A88A1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35" y="3001291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wire (e.g.,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472" name="Text Box 6">
            <a:extLst>
              <a:ext uri="{FF2B5EF4-FFF2-40B4-BE49-F238E27FC236}">
                <a16:creationId xmlns:a16="http://schemas.microsoft.com/office/drawing/2014/main" xmlns="" id="{CEE26344-B09B-5B4B-A47E-E5082743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571" y="3096195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</a:t>
            </a:r>
            <a:r>
              <a:rPr lang="en-US" sz="140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4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3" name="Text Box 7">
            <a:extLst>
              <a:ext uri="{FF2B5EF4-FFF2-40B4-BE49-F238E27FC236}">
                <a16:creationId xmlns:a16="http://schemas.microsoft.com/office/drawing/2014/main" xmlns="" id="{06CF1C6B-422C-1444-877E-6282ED97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842" y="3100964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satellite </a:t>
            </a:r>
          </a:p>
        </p:txBody>
      </p:sp>
      <p:sp>
        <p:nvSpPr>
          <p:cNvPr id="474" name="Text Box 8">
            <a:extLst>
              <a:ext uri="{FF2B5EF4-FFF2-40B4-BE49-F238E27FC236}">
                <a16:creationId xmlns:a16="http://schemas.microsoft.com/office/drawing/2014/main" xmlns="" id="{3F461FAF-2D2F-B54F-9957-BE72E13B7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995" y="3034146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humans at a cocktail party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(shared air, acoustical)</a:t>
            </a:r>
          </a:p>
        </p:txBody>
      </p:sp>
      <p:sp>
        <p:nvSpPr>
          <p:cNvPr id="475" name="Line 173">
            <a:extLst>
              <a:ext uri="{FF2B5EF4-FFF2-40B4-BE49-F238E27FC236}">
                <a16:creationId xmlns:a16="http://schemas.microsoft.com/office/drawing/2014/main" xmlns="" id="{3F306567-9F2F-4149-9D30-2173B4370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1123" y="1829716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6" name="Line 174">
            <a:extLst>
              <a:ext uri="{FF2B5EF4-FFF2-40B4-BE49-F238E27FC236}">
                <a16:creationId xmlns:a16="http://schemas.microsoft.com/office/drawing/2014/main" xmlns="" id="{7FB886E9-9D2D-B64D-87A8-FC07C88CC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660" y="2301203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7" name="Line 175">
            <a:extLst>
              <a:ext uri="{FF2B5EF4-FFF2-40B4-BE49-F238E27FC236}">
                <a16:creationId xmlns:a16="http://schemas.microsoft.com/office/drawing/2014/main" xmlns="" id="{197F6785-17A4-034A-979B-B8B5BA4F8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8723" y="2637753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8" name="Line 176">
            <a:extLst>
              <a:ext uri="{FF2B5EF4-FFF2-40B4-BE49-F238E27FC236}">
                <a16:creationId xmlns:a16="http://schemas.microsoft.com/office/drawing/2014/main" xmlns="" id="{70DDD911-DBF3-7F4F-BF66-8853AA41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83223" y="2161503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79" name="Group 382">
            <a:extLst>
              <a:ext uri="{FF2B5EF4-FFF2-40B4-BE49-F238E27FC236}">
                <a16:creationId xmlns:a16="http://schemas.microsoft.com/office/drawing/2014/main" xmlns="" id="{444C4E2A-E876-FA42-B00E-F2550AD7EDC3}"/>
              </a:ext>
            </a:extLst>
          </p:cNvPr>
          <p:cNvGrpSpPr>
            <a:grpSpLocks/>
          </p:cNvGrpSpPr>
          <p:nvPr/>
        </p:nvGrpSpPr>
        <p:grpSpPr bwMode="auto">
          <a:xfrm>
            <a:off x="6595858" y="2709260"/>
            <a:ext cx="288925" cy="220663"/>
            <a:chOff x="2274" y="2821"/>
            <a:chExt cx="215" cy="238"/>
          </a:xfrm>
        </p:grpSpPr>
        <p:sp>
          <p:nvSpPr>
            <p:cNvPr id="480" name="Freeform 383">
              <a:extLst>
                <a:ext uri="{FF2B5EF4-FFF2-40B4-BE49-F238E27FC236}">
                  <a16:creationId xmlns:a16="http://schemas.microsoft.com/office/drawing/2014/main" xmlns="" id="{BDDB8C29-61C8-B44A-A0C9-80B160DD0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1" name="Line 384">
              <a:extLst>
                <a:ext uri="{FF2B5EF4-FFF2-40B4-BE49-F238E27FC236}">
                  <a16:creationId xmlns:a16="http://schemas.microsoft.com/office/drawing/2014/main" xmlns="" id="{8F4AE323-F3F4-E14E-B478-2730ECFD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2" name="Freeform 385">
              <a:extLst>
                <a:ext uri="{FF2B5EF4-FFF2-40B4-BE49-F238E27FC236}">
                  <a16:creationId xmlns:a16="http://schemas.microsoft.com/office/drawing/2014/main" xmlns="" id="{41C8AF46-22BA-2346-AD20-B0D2DA93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3" name="Line 386">
              <a:extLst>
                <a:ext uri="{FF2B5EF4-FFF2-40B4-BE49-F238E27FC236}">
                  <a16:creationId xmlns:a16="http://schemas.microsoft.com/office/drawing/2014/main" xmlns="" id="{FF499369-05D1-BD40-A15C-F1F4775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4" name="Freeform 387">
              <a:extLst>
                <a:ext uri="{FF2B5EF4-FFF2-40B4-BE49-F238E27FC236}">
                  <a16:creationId xmlns:a16="http://schemas.microsoft.com/office/drawing/2014/main" xmlns="" id="{FF57B98D-A160-3344-BA6D-DBC150EE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5" name="Line 388">
              <a:extLst>
                <a:ext uri="{FF2B5EF4-FFF2-40B4-BE49-F238E27FC236}">
                  <a16:creationId xmlns:a16="http://schemas.microsoft.com/office/drawing/2014/main" xmlns="" id="{0700E589-A21D-F84B-8C68-40D1B51EE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6" name="Freeform 389">
              <a:extLst>
                <a:ext uri="{FF2B5EF4-FFF2-40B4-BE49-F238E27FC236}">
                  <a16:creationId xmlns:a16="http://schemas.microsoft.com/office/drawing/2014/main" xmlns="" id="{75397DE6-7C44-4F44-9365-9A1D3547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7" name="Freeform 390">
              <a:extLst>
                <a:ext uri="{FF2B5EF4-FFF2-40B4-BE49-F238E27FC236}">
                  <a16:creationId xmlns:a16="http://schemas.microsoft.com/office/drawing/2014/main" xmlns="" id="{368EB1B3-47F7-2447-B958-2BCE0F17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8" name="Rectangle 391">
              <a:extLst>
                <a:ext uri="{FF2B5EF4-FFF2-40B4-BE49-F238E27FC236}">
                  <a16:creationId xmlns:a16="http://schemas.microsoft.com/office/drawing/2014/main" xmlns="" id="{C14D26ED-4841-3E46-BF7A-83D8D95E9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9" name="Freeform 392">
              <a:extLst>
                <a:ext uri="{FF2B5EF4-FFF2-40B4-BE49-F238E27FC236}">
                  <a16:creationId xmlns:a16="http://schemas.microsoft.com/office/drawing/2014/main" xmlns="" id="{F7380919-6949-F94F-8330-C7FD85D06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0" name="Line 393">
              <a:extLst>
                <a:ext uri="{FF2B5EF4-FFF2-40B4-BE49-F238E27FC236}">
                  <a16:creationId xmlns:a16="http://schemas.microsoft.com/office/drawing/2014/main" xmlns="" id="{572E4DD5-2700-084B-A313-B26B6D4CD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1" name="Line 394">
              <a:extLst>
                <a:ext uri="{FF2B5EF4-FFF2-40B4-BE49-F238E27FC236}">
                  <a16:creationId xmlns:a16="http://schemas.microsoft.com/office/drawing/2014/main" xmlns="" id="{AA53B8C5-637F-3A4F-90EA-F02C41B17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2" name="Line 395">
              <a:extLst>
                <a:ext uri="{FF2B5EF4-FFF2-40B4-BE49-F238E27FC236}">
                  <a16:creationId xmlns:a16="http://schemas.microsoft.com/office/drawing/2014/main" xmlns="" id="{9441D979-2998-2648-980D-EA524FE9B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Freeform 396">
              <a:extLst>
                <a:ext uri="{FF2B5EF4-FFF2-40B4-BE49-F238E27FC236}">
                  <a16:creationId xmlns:a16="http://schemas.microsoft.com/office/drawing/2014/main" xmlns="" id="{7F4AFBF0-B087-2B49-B22A-24292889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4" name="Group 398">
            <a:extLst>
              <a:ext uri="{FF2B5EF4-FFF2-40B4-BE49-F238E27FC236}">
                <a16:creationId xmlns:a16="http://schemas.microsoft.com/office/drawing/2014/main" xmlns="" id="{BBD74A9D-6F6D-8246-9DE8-B4C2AB33096F}"/>
              </a:ext>
            </a:extLst>
          </p:cNvPr>
          <p:cNvGrpSpPr>
            <a:grpSpLocks/>
          </p:cNvGrpSpPr>
          <p:nvPr/>
        </p:nvGrpSpPr>
        <p:grpSpPr bwMode="auto">
          <a:xfrm>
            <a:off x="7102270" y="2690210"/>
            <a:ext cx="223838" cy="254000"/>
            <a:chOff x="2274" y="2821"/>
            <a:chExt cx="215" cy="238"/>
          </a:xfrm>
        </p:grpSpPr>
        <p:sp>
          <p:nvSpPr>
            <p:cNvPr id="495" name="Freeform 399">
              <a:extLst>
                <a:ext uri="{FF2B5EF4-FFF2-40B4-BE49-F238E27FC236}">
                  <a16:creationId xmlns:a16="http://schemas.microsoft.com/office/drawing/2014/main" xmlns="" id="{12E023A5-7FBF-5C48-B02C-B77994909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6" name="Line 400">
              <a:extLst>
                <a:ext uri="{FF2B5EF4-FFF2-40B4-BE49-F238E27FC236}">
                  <a16:creationId xmlns:a16="http://schemas.microsoft.com/office/drawing/2014/main" xmlns="" id="{22601291-2593-D546-BEC9-0877AF59F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7" name="Freeform 401">
              <a:extLst>
                <a:ext uri="{FF2B5EF4-FFF2-40B4-BE49-F238E27FC236}">
                  <a16:creationId xmlns:a16="http://schemas.microsoft.com/office/drawing/2014/main" xmlns="" id="{71ACC171-BB81-7641-9ACA-D8DDAF220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8" name="Line 402">
              <a:extLst>
                <a:ext uri="{FF2B5EF4-FFF2-40B4-BE49-F238E27FC236}">
                  <a16:creationId xmlns:a16="http://schemas.microsoft.com/office/drawing/2014/main" xmlns="" id="{AF45D7DA-B67F-DC46-BF98-1EF5C1B0E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9" name="Freeform 403">
              <a:extLst>
                <a:ext uri="{FF2B5EF4-FFF2-40B4-BE49-F238E27FC236}">
                  <a16:creationId xmlns:a16="http://schemas.microsoft.com/office/drawing/2014/main" xmlns="" id="{ABE18084-E411-0446-A052-86BB1FD3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0" name="Line 404">
              <a:extLst>
                <a:ext uri="{FF2B5EF4-FFF2-40B4-BE49-F238E27FC236}">
                  <a16:creationId xmlns:a16="http://schemas.microsoft.com/office/drawing/2014/main" xmlns="" id="{AAFB5D72-E469-954F-B6D8-5737C3999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1" name="Freeform 405">
              <a:extLst>
                <a:ext uri="{FF2B5EF4-FFF2-40B4-BE49-F238E27FC236}">
                  <a16:creationId xmlns:a16="http://schemas.microsoft.com/office/drawing/2014/main" xmlns="" id="{6FA32C76-7534-3A4B-837A-FC8A46B9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2" name="Freeform 406">
              <a:extLst>
                <a:ext uri="{FF2B5EF4-FFF2-40B4-BE49-F238E27FC236}">
                  <a16:creationId xmlns:a16="http://schemas.microsoft.com/office/drawing/2014/main" xmlns="" id="{C264D84A-28A9-B04F-867C-C194EF3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3" name="Rectangle 407">
              <a:extLst>
                <a:ext uri="{FF2B5EF4-FFF2-40B4-BE49-F238E27FC236}">
                  <a16:creationId xmlns:a16="http://schemas.microsoft.com/office/drawing/2014/main" xmlns="" id="{E212E0B0-8257-BE48-B090-B257D29E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4" name="Freeform 408">
              <a:extLst>
                <a:ext uri="{FF2B5EF4-FFF2-40B4-BE49-F238E27FC236}">
                  <a16:creationId xmlns:a16="http://schemas.microsoft.com/office/drawing/2014/main" xmlns="" id="{F4CB953E-50B8-1940-AF9A-28E1B0DB1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5" name="Line 409">
              <a:extLst>
                <a:ext uri="{FF2B5EF4-FFF2-40B4-BE49-F238E27FC236}">
                  <a16:creationId xmlns:a16="http://schemas.microsoft.com/office/drawing/2014/main" xmlns="" id="{18E09DFC-F4BB-424E-BFFD-3B3068580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6" name="Line 410">
              <a:extLst>
                <a:ext uri="{FF2B5EF4-FFF2-40B4-BE49-F238E27FC236}">
                  <a16:creationId xmlns:a16="http://schemas.microsoft.com/office/drawing/2014/main" xmlns="" id="{17E6715E-7466-E44B-8DAE-05A382E0F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7" name="Line 411">
              <a:extLst>
                <a:ext uri="{FF2B5EF4-FFF2-40B4-BE49-F238E27FC236}">
                  <a16:creationId xmlns:a16="http://schemas.microsoft.com/office/drawing/2014/main" xmlns="" id="{6EF7AAC8-C8C7-2B48-B5DD-DB69FB889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8" name="Freeform 412">
              <a:extLst>
                <a:ext uri="{FF2B5EF4-FFF2-40B4-BE49-F238E27FC236}">
                  <a16:creationId xmlns:a16="http://schemas.microsoft.com/office/drawing/2014/main" xmlns="" id="{30D8703F-1419-2B46-8305-471C2403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09" name="Group 413">
            <a:extLst>
              <a:ext uri="{FF2B5EF4-FFF2-40B4-BE49-F238E27FC236}">
                <a16:creationId xmlns:a16="http://schemas.microsoft.com/office/drawing/2014/main" xmlns="" id="{975F8A05-A054-D847-8C71-D0CD3F80A61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81683" y="2718785"/>
            <a:ext cx="298450" cy="211138"/>
            <a:chOff x="2274" y="2821"/>
            <a:chExt cx="215" cy="238"/>
          </a:xfrm>
        </p:grpSpPr>
        <p:sp>
          <p:nvSpPr>
            <p:cNvPr id="510" name="Freeform 414">
              <a:extLst>
                <a:ext uri="{FF2B5EF4-FFF2-40B4-BE49-F238E27FC236}">
                  <a16:creationId xmlns:a16="http://schemas.microsoft.com/office/drawing/2014/main" xmlns="" id="{BF3BC4D9-EEFB-504A-8010-E2B584D84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1" name="Line 415">
              <a:extLst>
                <a:ext uri="{FF2B5EF4-FFF2-40B4-BE49-F238E27FC236}">
                  <a16:creationId xmlns:a16="http://schemas.microsoft.com/office/drawing/2014/main" xmlns="" id="{60D51E27-CB41-8943-9955-66D7BCB05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2" name="Freeform 416">
              <a:extLst>
                <a:ext uri="{FF2B5EF4-FFF2-40B4-BE49-F238E27FC236}">
                  <a16:creationId xmlns:a16="http://schemas.microsoft.com/office/drawing/2014/main" xmlns="" id="{97A26554-12E7-C14C-B87F-877AFF03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3" name="Line 417">
              <a:extLst>
                <a:ext uri="{FF2B5EF4-FFF2-40B4-BE49-F238E27FC236}">
                  <a16:creationId xmlns:a16="http://schemas.microsoft.com/office/drawing/2014/main" xmlns="" id="{E1D2F44C-498F-F040-AF8C-AD2CCEE3E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4" name="Freeform 418">
              <a:extLst>
                <a:ext uri="{FF2B5EF4-FFF2-40B4-BE49-F238E27FC236}">
                  <a16:creationId xmlns:a16="http://schemas.microsoft.com/office/drawing/2014/main" xmlns="" id="{CFE3E224-390C-6D42-8B5E-795EC52B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5" name="Line 419">
              <a:extLst>
                <a:ext uri="{FF2B5EF4-FFF2-40B4-BE49-F238E27FC236}">
                  <a16:creationId xmlns:a16="http://schemas.microsoft.com/office/drawing/2014/main" xmlns="" id="{36DADBEA-F35F-7B42-A84F-DBF4EB156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Freeform 420">
              <a:extLst>
                <a:ext uri="{FF2B5EF4-FFF2-40B4-BE49-F238E27FC236}">
                  <a16:creationId xmlns:a16="http://schemas.microsoft.com/office/drawing/2014/main" xmlns="" id="{2F7A56FF-DAA4-B548-A596-0AEEDA92B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421">
              <a:extLst>
                <a:ext uri="{FF2B5EF4-FFF2-40B4-BE49-F238E27FC236}">
                  <a16:creationId xmlns:a16="http://schemas.microsoft.com/office/drawing/2014/main" xmlns="" id="{F0E25BB6-8958-A14D-B0E2-4CBFDD9A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Rectangle 422">
              <a:extLst>
                <a:ext uri="{FF2B5EF4-FFF2-40B4-BE49-F238E27FC236}">
                  <a16:creationId xmlns:a16="http://schemas.microsoft.com/office/drawing/2014/main" xmlns="" id="{6E5F60CA-37B8-7744-8FA8-264FA6D8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Freeform 423">
              <a:extLst>
                <a:ext uri="{FF2B5EF4-FFF2-40B4-BE49-F238E27FC236}">
                  <a16:creationId xmlns:a16="http://schemas.microsoft.com/office/drawing/2014/main" xmlns="" id="{014C1E9E-E6BE-7E45-964D-7DD435B6C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0" name="Line 424">
              <a:extLst>
                <a:ext uri="{FF2B5EF4-FFF2-40B4-BE49-F238E27FC236}">
                  <a16:creationId xmlns:a16="http://schemas.microsoft.com/office/drawing/2014/main" xmlns="" id="{A474D7E3-FF03-1B44-8646-2B1564195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1" name="Line 425">
              <a:extLst>
                <a:ext uri="{FF2B5EF4-FFF2-40B4-BE49-F238E27FC236}">
                  <a16:creationId xmlns:a16="http://schemas.microsoft.com/office/drawing/2014/main" xmlns="" id="{E4858A5A-F8A5-7B46-9A2C-26E5DD4AD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2" name="Line 426">
              <a:extLst>
                <a:ext uri="{FF2B5EF4-FFF2-40B4-BE49-F238E27FC236}">
                  <a16:creationId xmlns:a16="http://schemas.microsoft.com/office/drawing/2014/main" xmlns="" id="{DFEE627D-046D-EC42-B1CB-52F73CDED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3" name="Freeform 427">
              <a:extLst>
                <a:ext uri="{FF2B5EF4-FFF2-40B4-BE49-F238E27FC236}">
                  <a16:creationId xmlns:a16="http://schemas.microsoft.com/office/drawing/2014/main" xmlns="" id="{047A6D46-B266-B844-A8B4-8AAAA167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524" name="Picture 429" descr="MMj03957750000[1]">
            <a:extLst>
              <a:ext uri="{FF2B5EF4-FFF2-40B4-BE49-F238E27FC236}">
                <a16:creationId xmlns:a16="http://schemas.microsoft.com/office/drawing/2014/main" xmlns="" id="{B804968F-3592-094F-A8BF-179E7849E6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08" y="1996473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" name="Line 434">
            <a:extLst>
              <a:ext uri="{FF2B5EF4-FFF2-40B4-BE49-F238E27FC236}">
                <a16:creationId xmlns:a16="http://schemas.microsoft.com/office/drawing/2014/main" xmlns="" id="{13E4667A-1C98-C742-9515-44695E1E2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4635" y="193449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7" name="Line 435">
            <a:extLst>
              <a:ext uri="{FF2B5EF4-FFF2-40B4-BE49-F238E27FC236}">
                <a16:creationId xmlns:a16="http://schemas.microsoft.com/office/drawing/2014/main" xmlns="" id="{3AE8AA7B-1112-3E4B-9C21-6CE3F67CF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4635" y="193449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8" name="Line 436">
            <a:extLst>
              <a:ext uri="{FF2B5EF4-FFF2-40B4-BE49-F238E27FC236}">
                <a16:creationId xmlns:a16="http://schemas.microsoft.com/office/drawing/2014/main" xmlns="" id="{84E2754A-286E-2643-AF6C-06B6ED570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6373" y="2571078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529" name="Group 506">
            <a:extLst>
              <a:ext uri="{FF2B5EF4-FFF2-40B4-BE49-F238E27FC236}">
                <a16:creationId xmlns:a16="http://schemas.microsoft.com/office/drawing/2014/main" xmlns="" id="{B79DFA91-6DD1-6946-BCA6-B60B73F4E7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4385" y="2447253"/>
            <a:ext cx="501650" cy="512763"/>
            <a:chOff x="2839" y="3501"/>
            <a:chExt cx="755" cy="803"/>
          </a:xfrm>
        </p:grpSpPr>
        <p:pic>
          <p:nvPicPr>
            <p:cNvPr id="530" name="Picture 507" descr="desktop_computer_stylized_medium">
              <a:extLst>
                <a:ext uri="{FF2B5EF4-FFF2-40B4-BE49-F238E27FC236}">
                  <a16:creationId xmlns:a16="http://schemas.microsoft.com/office/drawing/2014/main" xmlns="" id="{B7D871EE-D530-A84C-85C8-4DC1EB0A9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08">
              <a:extLst>
                <a:ext uri="{FF2B5EF4-FFF2-40B4-BE49-F238E27FC236}">
                  <a16:creationId xmlns:a16="http://schemas.microsoft.com/office/drawing/2014/main" xmlns="" id="{9D5575BC-5BD2-FE4A-9414-7BAB3B8D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2" name="Group 621">
            <a:extLst>
              <a:ext uri="{FF2B5EF4-FFF2-40B4-BE49-F238E27FC236}">
                <a16:creationId xmlns:a16="http://schemas.microsoft.com/office/drawing/2014/main" xmlns="" id="{40F3795B-808E-A042-9598-E30744C17871}"/>
              </a:ext>
            </a:extLst>
          </p:cNvPr>
          <p:cNvGrpSpPr>
            <a:grpSpLocks/>
          </p:cNvGrpSpPr>
          <p:nvPr/>
        </p:nvGrpSpPr>
        <p:grpSpPr bwMode="auto">
          <a:xfrm>
            <a:off x="4839047" y="1638939"/>
            <a:ext cx="635000" cy="485775"/>
            <a:chOff x="3061" y="2530"/>
            <a:chExt cx="400" cy="306"/>
          </a:xfrm>
        </p:grpSpPr>
        <p:grpSp>
          <p:nvGrpSpPr>
            <p:cNvPr id="533" name="Group 494">
              <a:extLst>
                <a:ext uri="{FF2B5EF4-FFF2-40B4-BE49-F238E27FC236}">
                  <a16:creationId xmlns:a16="http://schemas.microsoft.com/office/drawing/2014/main" xmlns="" id="{4DBCED0D-3AD5-4447-93E7-56A4D18F3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558" name="Freeform 495">
                <a:extLst>
                  <a:ext uri="{FF2B5EF4-FFF2-40B4-BE49-F238E27FC236}">
                    <a16:creationId xmlns:a16="http://schemas.microsoft.com/office/drawing/2014/main" xmlns="" id="{DC6AB476-6859-8242-AD10-2D931ACF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Freeform 496">
                <a:extLst>
                  <a:ext uri="{FF2B5EF4-FFF2-40B4-BE49-F238E27FC236}">
                    <a16:creationId xmlns:a16="http://schemas.microsoft.com/office/drawing/2014/main" xmlns="" id="{60FE620B-47DD-7D4F-89C4-3D44ABB5F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0" name="Freeform 497">
                <a:extLst>
                  <a:ext uri="{FF2B5EF4-FFF2-40B4-BE49-F238E27FC236}">
                    <a16:creationId xmlns:a16="http://schemas.microsoft.com/office/drawing/2014/main" xmlns="" id="{5734D561-5507-1D47-B8C1-5456D7854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1" name="Freeform 498">
                <a:extLst>
                  <a:ext uri="{FF2B5EF4-FFF2-40B4-BE49-F238E27FC236}">
                    <a16:creationId xmlns:a16="http://schemas.microsoft.com/office/drawing/2014/main" xmlns="" id="{54405CE7-B078-794F-8A95-7442C5571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2" name="Freeform 499">
                <a:extLst>
                  <a:ext uri="{FF2B5EF4-FFF2-40B4-BE49-F238E27FC236}">
                    <a16:creationId xmlns:a16="http://schemas.microsoft.com/office/drawing/2014/main" xmlns="" id="{2427F607-DB1A-4743-823B-DBB1AB440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3" name="Freeform 500">
                <a:extLst>
                  <a:ext uri="{FF2B5EF4-FFF2-40B4-BE49-F238E27FC236}">
                    <a16:creationId xmlns:a16="http://schemas.microsoft.com/office/drawing/2014/main" xmlns="" id="{78EB41F6-2BEF-4D4A-AE0A-005E7142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34" name="Picture 549" descr="laptop_keyboard">
              <a:extLst>
                <a:ext uri="{FF2B5EF4-FFF2-40B4-BE49-F238E27FC236}">
                  <a16:creationId xmlns:a16="http://schemas.microsoft.com/office/drawing/2014/main" xmlns="" id="{B26671F0-4EE5-D744-8784-A585B9B6F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5" name="Freeform 550">
              <a:extLst>
                <a:ext uri="{FF2B5EF4-FFF2-40B4-BE49-F238E27FC236}">
                  <a16:creationId xmlns:a16="http://schemas.microsoft.com/office/drawing/2014/main" xmlns="" id="{12281B29-C1B2-B749-9F5E-F3A43584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536" name="Picture 551" descr="screen">
              <a:extLst>
                <a:ext uri="{FF2B5EF4-FFF2-40B4-BE49-F238E27FC236}">
                  <a16:creationId xmlns:a16="http://schemas.microsoft.com/office/drawing/2014/main" xmlns="" id="{98E4CFA7-B1FE-FE4C-AF66-F70E19505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7" name="Freeform 552">
              <a:extLst>
                <a:ext uri="{FF2B5EF4-FFF2-40B4-BE49-F238E27FC236}">
                  <a16:creationId xmlns:a16="http://schemas.microsoft.com/office/drawing/2014/main" xmlns="" id="{25707FCB-7465-F447-BF5C-CA5CEB8F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Freeform 553">
              <a:extLst>
                <a:ext uri="{FF2B5EF4-FFF2-40B4-BE49-F238E27FC236}">
                  <a16:creationId xmlns:a16="http://schemas.microsoft.com/office/drawing/2014/main" xmlns="" id="{2893182F-C176-ED45-A949-17AAF914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9" name="Freeform 554">
              <a:extLst>
                <a:ext uri="{FF2B5EF4-FFF2-40B4-BE49-F238E27FC236}">
                  <a16:creationId xmlns:a16="http://schemas.microsoft.com/office/drawing/2014/main" xmlns="" id="{31F51520-3F4C-0544-BCC2-43E892A0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0" name="Freeform 555">
              <a:extLst>
                <a:ext uri="{FF2B5EF4-FFF2-40B4-BE49-F238E27FC236}">
                  <a16:creationId xmlns:a16="http://schemas.microsoft.com/office/drawing/2014/main" xmlns="" id="{BC9CBE39-5CC7-5049-AC5A-13C386EB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1" name="Freeform 556">
              <a:extLst>
                <a:ext uri="{FF2B5EF4-FFF2-40B4-BE49-F238E27FC236}">
                  <a16:creationId xmlns:a16="http://schemas.microsoft.com/office/drawing/2014/main" xmlns="" id="{D4C9F6C2-E722-B74B-AAE4-4ABF8468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2" name="Freeform 557">
              <a:extLst>
                <a:ext uri="{FF2B5EF4-FFF2-40B4-BE49-F238E27FC236}">
                  <a16:creationId xmlns:a16="http://schemas.microsoft.com/office/drawing/2014/main" xmlns="" id="{3F0EB019-3CF3-834A-A61E-AC065980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43" name="Group 558">
              <a:extLst>
                <a:ext uri="{FF2B5EF4-FFF2-40B4-BE49-F238E27FC236}">
                  <a16:creationId xmlns:a16="http://schemas.microsoft.com/office/drawing/2014/main" xmlns="" id="{A6A93FB9-FC7D-4742-8DD5-CBB9CA8D7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552" name="Freeform 559">
                <a:extLst>
                  <a:ext uri="{FF2B5EF4-FFF2-40B4-BE49-F238E27FC236}">
                    <a16:creationId xmlns:a16="http://schemas.microsoft.com/office/drawing/2014/main" xmlns="" id="{C568827B-2EA3-554D-A8B6-5587A8CE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" name="Freeform 560">
                <a:extLst>
                  <a:ext uri="{FF2B5EF4-FFF2-40B4-BE49-F238E27FC236}">
                    <a16:creationId xmlns:a16="http://schemas.microsoft.com/office/drawing/2014/main" xmlns="" id="{27581F6D-D83F-D646-A755-30E5B167F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" name="Freeform 561">
                <a:extLst>
                  <a:ext uri="{FF2B5EF4-FFF2-40B4-BE49-F238E27FC236}">
                    <a16:creationId xmlns:a16="http://schemas.microsoft.com/office/drawing/2014/main" xmlns="" id="{E341B34D-9952-7340-9E0A-28EDF520F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" name="Freeform 562">
                <a:extLst>
                  <a:ext uri="{FF2B5EF4-FFF2-40B4-BE49-F238E27FC236}">
                    <a16:creationId xmlns:a16="http://schemas.microsoft.com/office/drawing/2014/main" xmlns="" id="{11B81FDA-FEF8-B742-847A-1939FCAC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6" name="Freeform 563">
                <a:extLst>
                  <a:ext uri="{FF2B5EF4-FFF2-40B4-BE49-F238E27FC236}">
                    <a16:creationId xmlns:a16="http://schemas.microsoft.com/office/drawing/2014/main" xmlns="" id="{6D1D8EB1-A82C-C547-AB3D-3E7648A5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7" name="Freeform 564">
                <a:extLst>
                  <a:ext uri="{FF2B5EF4-FFF2-40B4-BE49-F238E27FC236}">
                    <a16:creationId xmlns:a16="http://schemas.microsoft.com/office/drawing/2014/main" xmlns="" id="{90C3B870-FD67-3346-98FA-A234D34B8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44" name="Freeform 565">
              <a:extLst>
                <a:ext uri="{FF2B5EF4-FFF2-40B4-BE49-F238E27FC236}">
                  <a16:creationId xmlns:a16="http://schemas.microsoft.com/office/drawing/2014/main" xmlns="" id="{F0911C61-849A-9C4E-AD10-6D1FC3C2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5" name="Freeform 566">
              <a:extLst>
                <a:ext uri="{FF2B5EF4-FFF2-40B4-BE49-F238E27FC236}">
                  <a16:creationId xmlns:a16="http://schemas.microsoft.com/office/drawing/2014/main" xmlns="" id="{5CEB6F8B-5086-5C42-9CAB-731CEAB6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6" name="Freeform 567">
              <a:extLst>
                <a:ext uri="{FF2B5EF4-FFF2-40B4-BE49-F238E27FC236}">
                  <a16:creationId xmlns:a16="http://schemas.microsoft.com/office/drawing/2014/main" xmlns="" id="{8A0FD81A-21AB-A641-84A8-6DECC751F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7" name="Freeform 568">
              <a:extLst>
                <a:ext uri="{FF2B5EF4-FFF2-40B4-BE49-F238E27FC236}">
                  <a16:creationId xmlns:a16="http://schemas.microsoft.com/office/drawing/2014/main" xmlns="" id="{3212B524-DBA7-764B-ADFB-15B1F9EE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8" name="Freeform 569">
              <a:extLst>
                <a:ext uri="{FF2B5EF4-FFF2-40B4-BE49-F238E27FC236}">
                  <a16:creationId xmlns:a16="http://schemas.microsoft.com/office/drawing/2014/main" xmlns="" id="{29D84F9E-266B-FF4A-91FA-4C757BB8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Freeform 570">
              <a:extLst>
                <a:ext uri="{FF2B5EF4-FFF2-40B4-BE49-F238E27FC236}">
                  <a16:creationId xmlns:a16="http://schemas.microsoft.com/office/drawing/2014/main" xmlns="" id="{FE55278D-3FA5-5444-8EDF-6DEC32E2B4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589">
              <a:extLst>
                <a:ext uri="{FF2B5EF4-FFF2-40B4-BE49-F238E27FC236}">
                  <a16:creationId xmlns:a16="http://schemas.microsoft.com/office/drawing/2014/main" xmlns="" id="{0406CADF-6A82-2844-9517-DAB36149B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590">
              <a:extLst>
                <a:ext uri="{FF2B5EF4-FFF2-40B4-BE49-F238E27FC236}">
                  <a16:creationId xmlns:a16="http://schemas.microsoft.com/office/drawing/2014/main" xmlns="" id="{92F09FE3-36AB-A646-8709-F68948F0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64" name="Group 632">
            <a:extLst>
              <a:ext uri="{FF2B5EF4-FFF2-40B4-BE49-F238E27FC236}">
                <a16:creationId xmlns:a16="http://schemas.microsoft.com/office/drawing/2014/main" xmlns="" id="{4B98C44A-F9F4-BB49-A2B0-C2E0B8C568E9}"/>
              </a:ext>
            </a:extLst>
          </p:cNvPr>
          <p:cNvGrpSpPr>
            <a:grpSpLocks/>
          </p:cNvGrpSpPr>
          <p:nvPr/>
        </p:nvGrpSpPr>
        <p:grpSpPr bwMode="auto">
          <a:xfrm>
            <a:off x="5726460" y="1807214"/>
            <a:ext cx="536575" cy="401637"/>
            <a:chOff x="3328" y="2543"/>
            <a:chExt cx="338" cy="253"/>
          </a:xfrm>
        </p:grpSpPr>
        <p:grpSp>
          <p:nvGrpSpPr>
            <p:cNvPr id="565" name="Group 487">
              <a:extLst>
                <a:ext uri="{FF2B5EF4-FFF2-40B4-BE49-F238E27FC236}">
                  <a16:creationId xmlns:a16="http://schemas.microsoft.com/office/drawing/2014/main" xmlns="" id="{3D6F5046-EE7D-8246-9181-C8008B885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586" name="Freeform 488">
                <a:extLst>
                  <a:ext uri="{FF2B5EF4-FFF2-40B4-BE49-F238E27FC236}">
                    <a16:creationId xmlns:a16="http://schemas.microsoft.com/office/drawing/2014/main" xmlns="" id="{2BC70CC0-4321-024B-AF9D-8A5A6410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7" name="Freeform 489">
                <a:extLst>
                  <a:ext uri="{FF2B5EF4-FFF2-40B4-BE49-F238E27FC236}">
                    <a16:creationId xmlns:a16="http://schemas.microsoft.com/office/drawing/2014/main" xmlns="" id="{20F44005-5166-134B-8AB3-6A9E51FBF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8" name="Freeform 490">
                <a:extLst>
                  <a:ext uri="{FF2B5EF4-FFF2-40B4-BE49-F238E27FC236}">
                    <a16:creationId xmlns:a16="http://schemas.microsoft.com/office/drawing/2014/main" xmlns="" id="{0BA88FD7-3F5B-6746-84E1-33C1516E7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9" name="Freeform 491">
                <a:extLst>
                  <a:ext uri="{FF2B5EF4-FFF2-40B4-BE49-F238E27FC236}">
                    <a16:creationId xmlns:a16="http://schemas.microsoft.com/office/drawing/2014/main" xmlns="" id="{D962DE3F-2E0D-664E-B102-B0D3AAF2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0" name="Freeform 492">
                <a:extLst>
                  <a:ext uri="{FF2B5EF4-FFF2-40B4-BE49-F238E27FC236}">
                    <a16:creationId xmlns:a16="http://schemas.microsoft.com/office/drawing/2014/main" xmlns="" id="{9B1AAA88-66EF-7349-AAE1-0A273535C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1" name="Freeform 493">
                <a:extLst>
                  <a:ext uri="{FF2B5EF4-FFF2-40B4-BE49-F238E27FC236}">
                    <a16:creationId xmlns:a16="http://schemas.microsoft.com/office/drawing/2014/main" xmlns="" id="{44A5772F-C240-384F-A9C2-D08BBC7D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66" name="Picture 571" descr="laptop_keyboard">
              <a:extLst>
                <a:ext uri="{FF2B5EF4-FFF2-40B4-BE49-F238E27FC236}">
                  <a16:creationId xmlns:a16="http://schemas.microsoft.com/office/drawing/2014/main" xmlns="" id="{606166F4-1E70-3D40-A0B7-C5436E04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7" name="Freeform 572">
              <a:extLst>
                <a:ext uri="{FF2B5EF4-FFF2-40B4-BE49-F238E27FC236}">
                  <a16:creationId xmlns:a16="http://schemas.microsoft.com/office/drawing/2014/main" xmlns="" id="{146EDD7E-3F6E-C74F-8830-8E04CAAB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568" name="Picture 573" descr="screen">
              <a:extLst>
                <a:ext uri="{FF2B5EF4-FFF2-40B4-BE49-F238E27FC236}">
                  <a16:creationId xmlns:a16="http://schemas.microsoft.com/office/drawing/2014/main" xmlns="" id="{97542897-6E1A-F144-9A1C-CF8E1179E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9" name="Freeform 574">
              <a:extLst>
                <a:ext uri="{FF2B5EF4-FFF2-40B4-BE49-F238E27FC236}">
                  <a16:creationId xmlns:a16="http://schemas.microsoft.com/office/drawing/2014/main" xmlns="" id="{5091F00D-4B7B-3741-AE22-29DDE7CD4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Freeform 575">
              <a:extLst>
                <a:ext uri="{FF2B5EF4-FFF2-40B4-BE49-F238E27FC236}">
                  <a16:creationId xmlns:a16="http://schemas.microsoft.com/office/drawing/2014/main" xmlns="" id="{B263C037-DBFD-6142-8C36-FF26BAC1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Freeform 576">
              <a:extLst>
                <a:ext uri="{FF2B5EF4-FFF2-40B4-BE49-F238E27FC236}">
                  <a16:creationId xmlns:a16="http://schemas.microsoft.com/office/drawing/2014/main" xmlns="" id="{06604E44-8318-4249-AAA9-C5D53E96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2" name="Freeform 577">
              <a:extLst>
                <a:ext uri="{FF2B5EF4-FFF2-40B4-BE49-F238E27FC236}">
                  <a16:creationId xmlns:a16="http://schemas.microsoft.com/office/drawing/2014/main" xmlns="" id="{C9838980-94AA-B548-9555-79034EBA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3" name="Freeform 578">
              <a:extLst>
                <a:ext uri="{FF2B5EF4-FFF2-40B4-BE49-F238E27FC236}">
                  <a16:creationId xmlns:a16="http://schemas.microsoft.com/office/drawing/2014/main" xmlns="" id="{E2F028EC-39B6-BB48-8F1C-9E5EE6E5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4" name="Freeform 579">
              <a:extLst>
                <a:ext uri="{FF2B5EF4-FFF2-40B4-BE49-F238E27FC236}">
                  <a16:creationId xmlns:a16="http://schemas.microsoft.com/office/drawing/2014/main" xmlns="" id="{9590576D-E3A5-AE4D-A5BA-062112490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75" name="Group 580">
              <a:extLst>
                <a:ext uri="{FF2B5EF4-FFF2-40B4-BE49-F238E27FC236}">
                  <a16:creationId xmlns:a16="http://schemas.microsoft.com/office/drawing/2014/main" xmlns="" id="{658981DA-8A1D-0341-B1BA-9392978BB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580" name="Freeform 581">
                <a:extLst>
                  <a:ext uri="{FF2B5EF4-FFF2-40B4-BE49-F238E27FC236}">
                    <a16:creationId xmlns:a16="http://schemas.microsoft.com/office/drawing/2014/main" xmlns="" id="{437F93D8-B619-2840-A7D2-524A4A561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1" name="Freeform 582">
                <a:extLst>
                  <a:ext uri="{FF2B5EF4-FFF2-40B4-BE49-F238E27FC236}">
                    <a16:creationId xmlns:a16="http://schemas.microsoft.com/office/drawing/2014/main" xmlns="" id="{516EFADC-09F5-5B47-8934-26F395659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2" name="Freeform 583">
                <a:extLst>
                  <a:ext uri="{FF2B5EF4-FFF2-40B4-BE49-F238E27FC236}">
                    <a16:creationId xmlns:a16="http://schemas.microsoft.com/office/drawing/2014/main" xmlns="" id="{158E5B08-E7FE-6C42-99AB-FC383B9A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3" name="Freeform 584">
                <a:extLst>
                  <a:ext uri="{FF2B5EF4-FFF2-40B4-BE49-F238E27FC236}">
                    <a16:creationId xmlns:a16="http://schemas.microsoft.com/office/drawing/2014/main" xmlns="" id="{CE902AC6-F30F-464F-9B44-53AD006A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4" name="Freeform 585">
                <a:extLst>
                  <a:ext uri="{FF2B5EF4-FFF2-40B4-BE49-F238E27FC236}">
                    <a16:creationId xmlns:a16="http://schemas.microsoft.com/office/drawing/2014/main" xmlns="" id="{B4AB2E9D-0250-BF4B-A996-829DB6B96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5" name="Freeform 586">
                <a:extLst>
                  <a:ext uri="{FF2B5EF4-FFF2-40B4-BE49-F238E27FC236}">
                    <a16:creationId xmlns:a16="http://schemas.microsoft.com/office/drawing/2014/main" xmlns="" id="{29274E78-9827-A745-B434-5B40145E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76" name="Freeform 587">
              <a:extLst>
                <a:ext uri="{FF2B5EF4-FFF2-40B4-BE49-F238E27FC236}">
                  <a16:creationId xmlns:a16="http://schemas.microsoft.com/office/drawing/2014/main" xmlns="" id="{261536B8-45B6-F445-94D4-E0995DB32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7" name="Freeform 588">
              <a:extLst>
                <a:ext uri="{FF2B5EF4-FFF2-40B4-BE49-F238E27FC236}">
                  <a16:creationId xmlns:a16="http://schemas.microsoft.com/office/drawing/2014/main" xmlns="" id="{D9289D99-04BF-6349-AB04-51F97449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8" name="Freeform 591">
              <a:extLst>
                <a:ext uri="{FF2B5EF4-FFF2-40B4-BE49-F238E27FC236}">
                  <a16:creationId xmlns:a16="http://schemas.microsoft.com/office/drawing/2014/main" xmlns="" id="{4A5B5464-3906-6F40-9142-2A5FD7EE1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Freeform 592">
              <a:extLst>
                <a:ext uri="{FF2B5EF4-FFF2-40B4-BE49-F238E27FC236}">
                  <a16:creationId xmlns:a16="http://schemas.microsoft.com/office/drawing/2014/main" xmlns="" id="{CA04EE6B-FFEC-5D41-9B1B-1C217E5660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92" name="Group 631">
            <a:extLst>
              <a:ext uri="{FF2B5EF4-FFF2-40B4-BE49-F238E27FC236}">
                <a16:creationId xmlns:a16="http://schemas.microsoft.com/office/drawing/2014/main" xmlns="" id="{41271A23-CA38-6E44-918E-38C7011E51F3}"/>
              </a:ext>
            </a:extLst>
          </p:cNvPr>
          <p:cNvGrpSpPr>
            <a:grpSpLocks/>
          </p:cNvGrpSpPr>
          <p:nvPr/>
        </p:nvGrpSpPr>
        <p:grpSpPr bwMode="auto">
          <a:xfrm>
            <a:off x="5108922" y="2067564"/>
            <a:ext cx="585788" cy="419100"/>
            <a:chOff x="5096" y="2218"/>
            <a:chExt cx="369" cy="264"/>
          </a:xfrm>
        </p:grpSpPr>
        <p:grpSp>
          <p:nvGrpSpPr>
            <p:cNvPr id="593" name="Group 622">
              <a:extLst>
                <a:ext uri="{FF2B5EF4-FFF2-40B4-BE49-F238E27FC236}">
                  <a16:creationId xmlns:a16="http://schemas.microsoft.com/office/drawing/2014/main" xmlns="" id="{46B7FDFD-6263-0049-8898-6BC742EE0C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596" name="Freeform 623">
                <a:extLst>
                  <a:ext uri="{FF2B5EF4-FFF2-40B4-BE49-F238E27FC236}">
                    <a16:creationId xmlns:a16="http://schemas.microsoft.com/office/drawing/2014/main" xmlns="" id="{8D20DA22-5088-9649-BCD7-C73CFCD69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7" name="Freeform 624">
                <a:extLst>
                  <a:ext uri="{FF2B5EF4-FFF2-40B4-BE49-F238E27FC236}">
                    <a16:creationId xmlns:a16="http://schemas.microsoft.com/office/drawing/2014/main" xmlns="" id="{0860904A-2644-D146-9E9D-528E083D2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8" name="Freeform 625">
                <a:extLst>
                  <a:ext uri="{FF2B5EF4-FFF2-40B4-BE49-F238E27FC236}">
                    <a16:creationId xmlns:a16="http://schemas.microsoft.com/office/drawing/2014/main" xmlns="" id="{FDDA26A1-410C-A64F-B478-B9971D107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9" name="Freeform 626">
                <a:extLst>
                  <a:ext uri="{FF2B5EF4-FFF2-40B4-BE49-F238E27FC236}">
                    <a16:creationId xmlns:a16="http://schemas.microsoft.com/office/drawing/2014/main" xmlns="" id="{746C664C-122A-5E4F-9DC6-D2F925E1D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0" name="Freeform 627">
                <a:extLst>
                  <a:ext uri="{FF2B5EF4-FFF2-40B4-BE49-F238E27FC236}">
                    <a16:creationId xmlns:a16="http://schemas.microsoft.com/office/drawing/2014/main" xmlns="" id="{E72F1D12-443A-5F43-BDF0-414DCEB49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Freeform 628">
                <a:extLst>
                  <a:ext uri="{FF2B5EF4-FFF2-40B4-BE49-F238E27FC236}">
                    <a16:creationId xmlns:a16="http://schemas.microsoft.com/office/drawing/2014/main" xmlns="" id="{5D2A1B05-1226-0440-BF7D-2BFEDA6C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94" name="Picture 629" descr="access_point_stylized_small">
              <a:extLst>
                <a:ext uri="{FF2B5EF4-FFF2-40B4-BE49-F238E27FC236}">
                  <a16:creationId xmlns:a16="http://schemas.microsoft.com/office/drawing/2014/main" xmlns="" id="{82574BA4-AF17-7944-AB41-D17C94BDA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" name="Picture 630" descr="access_point_stylized_small">
              <a:extLst>
                <a:ext uri="{FF2B5EF4-FFF2-40B4-BE49-F238E27FC236}">
                  <a16:creationId xmlns:a16="http://schemas.microsoft.com/office/drawing/2014/main" xmlns="" id="{DC390735-CE93-0C4A-B766-A12F55634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2" name="Group 633">
            <a:extLst>
              <a:ext uri="{FF2B5EF4-FFF2-40B4-BE49-F238E27FC236}">
                <a16:creationId xmlns:a16="http://schemas.microsoft.com/office/drawing/2014/main" xmlns="" id="{4350FD48-C690-8545-9BF4-698AA261550D}"/>
              </a:ext>
            </a:extLst>
          </p:cNvPr>
          <p:cNvGrpSpPr>
            <a:grpSpLocks/>
          </p:cNvGrpSpPr>
          <p:nvPr/>
        </p:nvGrpSpPr>
        <p:grpSpPr bwMode="auto">
          <a:xfrm>
            <a:off x="4810472" y="2493014"/>
            <a:ext cx="635000" cy="485775"/>
            <a:chOff x="3061" y="2530"/>
            <a:chExt cx="400" cy="306"/>
          </a:xfrm>
        </p:grpSpPr>
        <p:grpSp>
          <p:nvGrpSpPr>
            <p:cNvPr id="603" name="Group 634">
              <a:extLst>
                <a:ext uri="{FF2B5EF4-FFF2-40B4-BE49-F238E27FC236}">
                  <a16:creationId xmlns:a16="http://schemas.microsoft.com/office/drawing/2014/main" xmlns="" id="{552A577F-109E-9D44-8B58-7E385E9A6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28" name="Freeform 635">
                <a:extLst>
                  <a:ext uri="{FF2B5EF4-FFF2-40B4-BE49-F238E27FC236}">
                    <a16:creationId xmlns:a16="http://schemas.microsoft.com/office/drawing/2014/main" xmlns="" id="{07E6363F-B58C-0246-8270-E48953ECB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9" name="Freeform 636">
                <a:extLst>
                  <a:ext uri="{FF2B5EF4-FFF2-40B4-BE49-F238E27FC236}">
                    <a16:creationId xmlns:a16="http://schemas.microsoft.com/office/drawing/2014/main" xmlns="" id="{68B5ACAA-D666-9541-A8D8-AA65ABE3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0" name="Freeform 637">
                <a:extLst>
                  <a:ext uri="{FF2B5EF4-FFF2-40B4-BE49-F238E27FC236}">
                    <a16:creationId xmlns:a16="http://schemas.microsoft.com/office/drawing/2014/main" xmlns="" id="{BEA43C39-BF36-D746-B30D-D48DF15C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1" name="Freeform 638">
                <a:extLst>
                  <a:ext uri="{FF2B5EF4-FFF2-40B4-BE49-F238E27FC236}">
                    <a16:creationId xmlns:a16="http://schemas.microsoft.com/office/drawing/2014/main" xmlns="" id="{F0D1093C-5C80-6D41-8E09-0CDD15E8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2" name="Freeform 639">
                <a:extLst>
                  <a:ext uri="{FF2B5EF4-FFF2-40B4-BE49-F238E27FC236}">
                    <a16:creationId xmlns:a16="http://schemas.microsoft.com/office/drawing/2014/main" xmlns="" id="{9E9A0C6D-F304-DD4B-B151-9DD732DD1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3" name="Freeform 640">
                <a:extLst>
                  <a:ext uri="{FF2B5EF4-FFF2-40B4-BE49-F238E27FC236}">
                    <a16:creationId xmlns:a16="http://schemas.microsoft.com/office/drawing/2014/main" xmlns="" id="{6F86ABC6-22F5-9848-BF21-BF80B41A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04" name="Picture 641" descr="laptop_keyboard">
              <a:extLst>
                <a:ext uri="{FF2B5EF4-FFF2-40B4-BE49-F238E27FC236}">
                  <a16:creationId xmlns:a16="http://schemas.microsoft.com/office/drawing/2014/main" xmlns="" id="{2F75FAA6-B24C-3142-9A42-C22B7212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5" name="Freeform 642">
              <a:extLst>
                <a:ext uri="{FF2B5EF4-FFF2-40B4-BE49-F238E27FC236}">
                  <a16:creationId xmlns:a16="http://schemas.microsoft.com/office/drawing/2014/main" xmlns="" id="{DE2C3AD1-FF37-3F41-93C1-631725A3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606" name="Picture 643" descr="screen">
              <a:extLst>
                <a:ext uri="{FF2B5EF4-FFF2-40B4-BE49-F238E27FC236}">
                  <a16:creationId xmlns:a16="http://schemas.microsoft.com/office/drawing/2014/main" xmlns="" id="{A2EF1EA1-101A-AF4E-8DB1-ED79D93A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7" name="Freeform 644">
              <a:extLst>
                <a:ext uri="{FF2B5EF4-FFF2-40B4-BE49-F238E27FC236}">
                  <a16:creationId xmlns:a16="http://schemas.microsoft.com/office/drawing/2014/main" xmlns="" id="{6049AAF7-B71A-C44E-AD7A-E4A8F2A8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8" name="Freeform 645">
              <a:extLst>
                <a:ext uri="{FF2B5EF4-FFF2-40B4-BE49-F238E27FC236}">
                  <a16:creationId xmlns:a16="http://schemas.microsoft.com/office/drawing/2014/main" xmlns="" id="{8A2E61CC-8A3C-AB43-8FEE-3D55851B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9" name="Freeform 646">
              <a:extLst>
                <a:ext uri="{FF2B5EF4-FFF2-40B4-BE49-F238E27FC236}">
                  <a16:creationId xmlns:a16="http://schemas.microsoft.com/office/drawing/2014/main" xmlns="" id="{C7D45B9A-04AF-A94D-9B24-D8FED575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0" name="Freeform 647">
              <a:extLst>
                <a:ext uri="{FF2B5EF4-FFF2-40B4-BE49-F238E27FC236}">
                  <a16:creationId xmlns:a16="http://schemas.microsoft.com/office/drawing/2014/main" xmlns="" id="{44DDA0A8-6E2C-664F-B104-AF8BD6E14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Freeform 648">
              <a:extLst>
                <a:ext uri="{FF2B5EF4-FFF2-40B4-BE49-F238E27FC236}">
                  <a16:creationId xmlns:a16="http://schemas.microsoft.com/office/drawing/2014/main" xmlns="" id="{9F887D29-FEA1-6A4F-ABC1-A2D2111BE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2" name="Freeform 649">
              <a:extLst>
                <a:ext uri="{FF2B5EF4-FFF2-40B4-BE49-F238E27FC236}">
                  <a16:creationId xmlns:a16="http://schemas.microsoft.com/office/drawing/2014/main" xmlns="" id="{352D9BC2-81F2-3A4C-86DC-00157C1F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13" name="Group 650">
              <a:extLst>
                <a:ext uri="{FF2B5EF4-FFF2-40B4-BE49-F238E27FC236}">
                  <a16:creationId xmlns:a16="http://schemas.microsoft.com/office/drawing/2014/main" xmlns="" id="{AA9D5569-9B23-AC4A-B599-A6CA1CC91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22" name="Freeform 651">
                <a:extLst>
                  <a:ext uri="{FF2B5EF4-FFF2-40B4-BE49-F238E27FC236}">
                    <a16:creationId xmlns:a16="http://schemas.microsoft.com/office/drawing/2014/main" xmlns="" id="{35D8DF33-69DC-7E45-87B0-8973C6A65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3" name="Freeform 652">
                <a:extLst>
                  <a:ext uri="{FF2B5EF4-FFF2-40B4-BE49-F238E27FC236}">
                    <a16:creationId xmlns:a16="http://schemas.microsoft.com/office/drawing/2014/main" xmlns="" id="{64D650D2-9E0C-9B49-BE8B-5A6C0C77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4" name="Freeform 653">
                <a:extLst>
                  <a:ext uri="{FF2B5EF4-FFF2-40B4-BE49-F238E27FC236}">
                    <a16:creationId xmlns:a16="http://schemas.microsoft.com/office/drawing/2014/main" xmlns="" id="{2820DDF6-8985-4B42-B6D6-83B1751EC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5" name="Freeform 654">
                <a:extLst>
                  <a:ext uri="{FF2B5EF4-FFF2-40B4-BE49-F238E27FC236}">
                    <a16:creationId xmlns:a16="http://schemas.microsoft.com/office/drawing/2014/main" xmlns="" id="{63B056C7-AFAC-214A-8E24-48B954AA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6" name="Freeform 655">
                <a:extLst>
                  <a:ext uri="{FF2B5EF4-FFF2-40B4-BE49-F238E27FC236}">
                    <a16:creationId xmlns:a16="http://schemas.microsoft.com/office/drawing/2014/main" xmlns="" id="{47B78910-4311-804C-9AB1-27331D8E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7" name="Freeform 656">
                <a:extLst>
                  <a:ext uri="{FF2B5EF4-FFF2-40B4-BE49-F238E27FC236}">
                    <a16:creationId xmlns:a16="http://schemas.microsoft.com/office/drawing/2014/main" xmlns="" id="{BCE3F1EB-7537-3548-B2D0-25DE814A9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Freeform 657">
              <a:extLst>
                <a:ext uri="{FF2B5EF4-FFF2-40B4-BE49-F238E27FC236}">
                  <a16:creationId xmlns:a16="http://schemas.microsoft.com/office/drawing/2014/main" xmlns="" id="{AEA7FE7B-4E23-5145-AF46-EAD1A968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Freeform 658">
              <a:extLst>
                <a:ext uri="{FF2B5EF4-FFF2-40B4-BE49-F238E27FC236}">
                  <a16:creationId xmlns:a16="http://schemas.microsoft.com/office/drawing/2014/main" xmlns="" id="{71870B35-FF8E-A648-9461-BE67BD42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Freeform 659">
              <a:extLst>
                <a:ext uri="{FF2B5EF4-FFF2-40B4-BE49-F238E27FC236}">
                  <a16:creationId xmlns:a16="http://schemas.microsoft.com/office/drawing/2014/main" xmlns="" id="{14DF7B21-9989-CE4A-8CD2-77167155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7" name="Freeform 660">
              <a:extLst>
                <a:ext uri="{FF2B5EF4-FFF2-40B4-BE49-F238E27FC236}">
                  <a16:creationId xmlns:a16="http://schemas.microsoft.com/office/drawing/2014/main" xmlns="" id="{01249498-5D68-DC4A-8598-DBC5E0FA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8" name="Freeform 661">
              <a:extLst>
                <a:ext uri="{FF2B5EF4-FFF2-40B4-BE49-F238E27FC236}">
                  <a16:creationId xmlns:a16="http://schemas.microsoft.com/office/drawing/2014/main" xmlns="" id="{39AB67DD-19DB-5B4A-9ECB-0D843437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9" name="Freeform 662">
              <a:extLst>
                <a:ext uri="{FF2B5EF4-FFF2-40B4-BE49-F238E27FC236}">
                  <a16:creationId xmlns:a16="http://schemas.microsoft.com/office/drawing/2014/main" xmlns="" id="{50095490-4E5B-2C4F-A578-E6823DF0D7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0" name="Freeform 663">
              <a:extLst>
                <a:ext uri="{FF2B5EF4-FFF2-40B4-BE49-F238E27FC236}">
                  <a16:creationId xmlns:a16="http://schemas.microsoft.com/office/drawing/2014/main" xmlns="" id="{5F7C8605-C574-AF40-A25A-18D07E94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1" name="Freeform 664">
              <a:extLst>
                <a:ext uri="{FF2B5EF4-FFF2-40B4-BE49-F238E27FC236}">
                  <a16:creationId xmlns:a16="http://schemas.microsoft.com/office/drawing/2014/main" xmlns="" id="{5B56B3ED-95B3-FC4B-AEC8-78598F39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34" name="Group 665">
            <a:extLst>
              <a:ext uri="{FF2B5EF4-FFF2-40B4-BE49-F238E27FC236}">
                <a16:creationId xmlns:a16="http://schemas.microsoft.com/office/drawing/2014/main" xmlns="" id="{2A813063-25A9-2348-B34A-4FB30E3C361C}"/>
              </a:ext>
            </a:extLst>
          </p:cNvPr>
          <p:cNvGrpSpPr>
            <a:grpSpLocks/>
          </p:cNvGrpSpPr>
          <p:nvPr/>
        </p:nvGrpSpPr>
        <p:grpSpPr bwMode="auto">
          <a:xfrm>
            <a:off x="5293072" y="2548576"/>
            <a:ext cx="635000" cy="485775"/>
            <a:chOff x="3061" y="2530"/>
            <a:chExt cx="400" cy="306"/>
          </a:xfrm>
        </p:grpSpPr>
        <p:grpSp>
          <p:nvGrpSpPr>
            <p:cNvPr id="635" name="Group 666">
              <a:extLst>
                <a:ext uri="{FF2B5EF4-FFF2-40B4-BE49-F238E27FC236}">
                  <a16:creationId xmlns:a16="http://schemas.microsoft.com/office/drawing/2014/main" xmlns="" id="{E488256B-5F4C-7240-9A3D-138A9D926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60" name="Freeform 667">
                <a:extLst>
                  <a:ext uri="{FF2B5EF4-FFF2-40B4-BE49-F238E27FC236}">
                    <a16:creationId xmlns:a16="http://schemas.microsoft.com/office/drawing/2014/main" xmlns="" id="{30264AAC-A818-2C48-908B-3E20162B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1" name="Freeform 668">
                <a:extLst>
                  <a:ext uri="{FF2B5EF4-FFF2-40B4-BE49-F238E27FC236}">
                    <a16:creationId xmlns:a16="http://schemas.microsoft.com/office/drawing/2014/main" xmlns="" id="{507FFE91-D066-EC44-8EE2-F5D3981A3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2" name="Freeform 669">
                <a:extLst>
                  <a:ext uri="{FF2B5EF4-FFF2-40B4-BE49-F238E27FC236}">
                    <a16:creationId xmlns:a16="http://schemas.microsoft.com/office/drawing/2014/main" xmlns="" id="{57E92C77-54EE-0845-97FB-2FE89243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3" name="Freeform 670">
                <a:extLst>
                  <a:ext uri="{FF2B5EF4-FFF2-40B4-BE49-F238E27FC236}">
                    <a16:creationId xmlns:a16="http://schemas.microsoft.com/office/drawing/2014/main" xmlns="" id="{889E7C82-E5D9-8043-8A50-F87E4DA4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4" name="Freeform 671">
                <a:extLst>
                  <a:ext uri="{FF2B5EF4-FFF2-40B4-BE49-F238E27FC236}">
                    <a16:creationId xmlns:a16="http://schemas.microsoft.com/office/drawing/2014/main" xmlns="" id="{6EEB3AC9-B797-2E4E-B758-615021875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5" name="Freeform 672">
                <a:extLst>
                  <a:ext uri="{FF2B5EF4-FFF2-40B4-BE49-F238E27FC236}">
                    <a16:creationId xmlns:a16="http://schemas.microsoft.com/office/drawing/2014/main" xmlns="" id="{BF0B78D6-7D03-B248-8646-B7A4D8DB8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36" name="Picture 673" descr="laptop_keyboard">
              <a:extLst>
                <a:ext uri="{FF2B5EF4-FFF2-40B4-BE49-F238E27FC236}">
                  <a16:creationId xmlns:a16="http://schemas.microsoft.com/office/drawing/2014/main" xmlns="" id="{818E4316-ADEB-AE4B-A699-D416E1C58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674">
              <a:extLst>
                <a:ext uri="{FF2B5EF4-FFF2-40B4-BE49-F238E27FC236}">
                  <a16:creationId xmlns:a16="http://schemas.microsoft.com/office/drawing/2014/main" xmlns="" id="{A1178674-C6C6-D942-80CB-75C6BFD08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638" name="Picture 675" descr="screen">
              <a:extLst>
                <a:ext uri="{FF2B5EF4-FFF2-40B4-BE49-F238E27FC236}">
                  <a16:creationId xmlns:a16="http://schemas.microsoft.com/office/drawing/2014/main" xmlns="" id="{A7347B7E-CCF5-FF42-83C4-25E95D6D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676">
              <a:extLst>
                <a:ext uri="{FF2B5EF4-FFF2-40B4-BE49-F238E27FC236}">
                  <a16:creationId xmlns:a16="http://schemas.microsoft.com/office/drawing/2014/main" xmlns="" id="{00ECEF64-E8C8-4048-95B9-291C901D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0" name="Freeform 677">
              <a:extLst>
                <a:ext uri="{FF2B5EF4-FFF2-40B4-BE49-F238E27FC236}">
                  <a16:creationId xmlns:a16="http://schemas.microsoft.com/office/drawing/2014/main" xmlns="" id="{0014A409-D9B4-A949-98B0-56F9722D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1" name="Freeform 678">
              <a:extLst>
                <a:ext uri="{FF2B5EF4-FFF2-40B4-BE49-F238E27FC236}">
                  <a16:creationId xmlns:a16="http://schemas.microsoft.com/office/drawing/2014/main" xmlns="" id="{B32C60B6-03BE-AE4B-A8B2-253AD5DB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2" name="Freeform 679">
              <a:extLst>
                <a:ext uri="{FF2B5EF4-FFF2-40B4-BE49-F238E27FC236}">
                  <a16:creationId xmlns:a16="http://schemas.microsoft.com/office/drawing/2014/main" xmlns="" id="{B023ADC3-7539-F145-B52F-5ADE8AAA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3" name="Freeform 680">
              <a:extLst>
                <a:ext uri="{FF2B5EF4-FFF2-40B4-BE49-F238E27FC236}">
                  <a16:creationId xmlns:a16="http://schemas.microsoft.com/office/drawing/2014/main" xmlns="" id="{8DC2FD41-54FB-1B4E-AE8D-D4E49D45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Freeform 681">
              <a:extLst>
                <a:ext uri="{FF2B5EF4-FFF2-40B4-BE49-F238E27FC236}">
                  <a16:creationId xmlns:a16="http://schemas.microsoft.com/office/drawing/2014/main" xmlns="" id="{135825F9-10E4-2C4A-A3EB-E3C7A1860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45" name="Group 682">
              <a:extLst>
                <a:ext uri="{FF2B5EF4-FFF2-40B4-BE49-F238E27FC236}">
                  <a16:creationId xmlns:a16="http://schemas.microsoft.com/office/drawing/2014/main" xmlns="" id="{18B7D007-F2F8-2041-A3B3-4AAC42AC9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54" name="Freeform 683">
                <a:extLst>
                  <a:ext uri="{FF2B5EF4-FFF2-40B4-BE49-F238E27FC236}">
                    <a16:creationId xmlns:a16="http://schemas.microsoft.com/office/drawing/2014/main" xmlns="" id="{C9CDCED6-729A-B548-A704-97815394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5" name="Freeform 684">
                <a:extLst>
                  <a:ext uri="{FF2B5EF4-FFF2-40B4-BE49-F238E27FC236}">
                    <a16:creationId xmlns:a16="http://schemas.microsoft.com/office/drawing/2014/main" xmlns="" id="{24052544-85C6-0C47-B814-CD736AF3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6" name="Freeform 685">
                <a:extLst>
                  <a:ext uri="{FF2B5EF4-FFF2-40B4-BE49-F238E27FC236}">
                    <a16:creationId xmlns:a16="http://schemas.microsoft.com/office/drawing/2014/main" xmlns="" id="{6294FE3C-811A-494B-A379-68E78C7B7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7" name="Freeform 686">
                <a:extLst>
                  <a:ext uri="{FF2B5EF4-FFF2-40B4-BE49-F238E27FC236}">
                    <a16:creationId xmlns:a16="http://schemas.microsoft.com/office/drawing/2014/main" xmlns="" id="{14E79AE5-BBCC-114C-AF2F-57A092C70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8" name="Freeform 687">
                <a:extLst>
                  <a:ext uri="{FF2B5EF4-FFF2-40B4-BE49-F238E27FC236}">
                    <a16:creationId xmlns:a16="http://schemas.microsoft.com/office/drawing/2014/main" xmlns="" id="{87C488F6-CAF2-4349-8DCB-F47AF6FC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9" name="Freeform 688">
                <a:extLst>
                  <a:ext uri="{FF2B5EF4-FFF2-40B4-BE49-F238E27FC236}">
                    <a16:creationId xmlns:a16="http://schemas.microsoft.com/office/drawing/2014/main" xmlns="" id="{F96E81D8-978B-5E49-94AC-C77AF2614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46" name="Freeform 689">
              <a:extLst>
                <a:ext uri="{FF2B5EF4-FFF2-40B4-BE49-F238E27FC236}">
                  <a16:creationId xmlns:a16="http://schemas.microsoft.com/office/drawing/2014/main" xmlns="" id="{986E1BA8-56FE-2F4F-B3AB-0EA671F5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Freeform 690">
              <a:extLst>
                <a:ext uri="{FF2B5EF4-FFF2-40B4-BE49-F238E27FC236}">
                  <a16:creationId xmlns:a16="http://schemas.microsoft.com/office/drawing/2014/main" xmlns="" id="{032047D0-42E0-4B46-895E-03472FB4D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Freeform 691">
              <a:extLst>
                <a:ext uri="{FF2B5EF4-FFF2-40B4-BE49-F238E27FC236}">
                  <a16:creationId xmlns:a16="http://schemas.microsoft.com/office/drawing/2014/main" xmlns="" id="{FA89F6A3-14E8-1E4F-88E9-66EE672B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Freeform 692">
              <a:extLst>
                <a:ext uri="{FF2B5EF4-FFF2-40B4-BE49-F238E27FC236}">
                  <a16:creationId xmlns:a16="http://schemas.microsoft.com/office/drawing/2014/main" xmlns="" id="{D515CEFC-F72A-2B4C-8178-A7F2D78A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Freeform 693">
              <a:extLst>
                <a:ext uri="{FF2B5EF4-FFF2-40B4-BE49-F238E27FC236}">
                  <a16:creationId xmlns:a16="http://schemas.microsoft.com/office/drawing/2014/main" xmlns="" id="{179531AD-F08A-C641-A873-F2E8AEE5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Freeform 694">
              <a:extLst>
                <a:ext uri="{FF2B5EF4-FFF2-40B4-BE49-F238E27FC236}">
                  <a16:creationId xmlns:a16="http://schemas.microsoft.com/office/drawing/2014/main" xmlns="" id="{73AACF3A-FA16-9C4F-8B6F-B0A8B43B75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Freeform 695">
              <a:extLst>
                <a:ext uri="{FF2B5EF4-FFF2-40B4-BE49-F238E27FC236}">
                  <a16:creationId xmlns:a16="http://schemas.microsoft.com/office/drawing/2014/main" xmlns="" id="{15FD6D01-4885-FE49-9A11-07A76235F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3" name="Freeform 696">
              <a:extLst>
                <a:ext uri="{FF2B5EF4-FFF2-40B4-BE49-F238E27FC236}">
                  <a16:creationId xmlns:a16="http://schemas.microsoft.com/office/drawing/2014/main" xmlns="" id="{84BBF509-8F69-EB4E-9420-AC497631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6" name="Group 699">
            <a:extLst>
              <a:ext uri="{FF2B5EF4-FFF2-40B4-BE49-F238E27FC236}">
                <a16:creationId xmlns:a16="http://schemas.microsoft.com/office/drawing/2014/main" xmlns="" id="{02B4AC8E-378E-3547-A03F-EB9A037CC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8373" y="2002753"/>
            <a:ext cx="501650" cy="512763"/>
            <a:chOff x="2839" y="3501"/>
            <a:chExt cx="755" cy="803"/>
          </a:xfrm>
        </p:grpSpPr>
        <p:pic>
          <p:nvPicPr>
            <p:cNvPr id="667" name="Picture 700" descr="desktop_computer_stylized_medium">
              <a:extLst>
                <a:ext uri="{FF2B5EF4-FFF2-40B4-BE49-F238E27FC236}">
                  <a16:creationId xmlns:a16="http://schemas.microsoft.com/office/drawing/2014/main" xmlns="" id="{71724573-60B3-124B-B985-CADFBB1B2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701">
              <a:extLst>
                <a:ext uri="{FF2B5EF4-FFF2-40B4-BE49-F238E27FC236}">
                  <a16:creationId xmlns:a16="http://schemas.microsoft.com/office/drawing/2014/main" xmlns="" id="{E65649AC-8FC0-F443-9BCF-46161D99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9" name="Group 702">
            <a:extLst>
              <a:ext uri="{FF2B5EF4-FFF2-40B4-BE49-F238E27FC236}">
                <a16:creationId xmlns:a16="http://schemas.microsoft.com/office/drawing/2014/main" xmlns="" id="{193A9924-4D79-4547-A4DE-2DF0DB2494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9185" y="1575716"/>
            <a:ext cx="501650" cy="512762"/>
            <a:chOff x="2839" y="3501"/>
            <a:chExt cx="755" cy="803"/>
          </a:xfrm>
        </p:grpSpPr>
        <p:pic>
          <p:nvPicPr>
            <p:cNvPr id="670" name="Picture 703" descr="desktop_computer_stylized_medium">
              <a:extLst>
                <a:ext uri="{FF2B5EF4-FFF2-40B4-BE49-F238E27FC236}">
                  <a16:creationId xmlns:a16="http://schemas.microsoft.com/office/drawing/2014/main" xmlns="" id="{C8CA1A81-D304-424F-87F7-FEE71560C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1" name="Freeform 704">
              <a:extLst>
                <a:ext uri="{FF2B5EF4-FFF2-40B4-BE49-F238E27FC236}">
                  <a16:creationId xmlns:a16="http://schemas.microsoft.com/office/drawing/2014/main" xmlns="" id="{A593126A-F019-4948-B6F9-9F0BBDC1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2" name="Group 705">
            <a:extLst>
              <a:ext uri="{FF2B5EF4-FFF2-40B4-BE49-F238E27FC236}">
                <a16:creationId xmlns:a16="http://schemas.microsoft.com/office/drawing/2014/main" xmlns="" id="{782ACF55-310A-7742-B762-459ADBC589A6}"/>
              </a:ext>
            </a:extLst>
          </p:cNvPr>
          <p:cNvGrpSpPr>
            <a:grpSpLocks/>
          </p:cNvGrpSpPr>
          <p:nvPr/>
        </p:nvGrpSpPr>
        <p:grpSpPr bwMode="auto">
          <a:xfrm>
            <a:off x="1702285" y="1963066"/>
            <a:ext cx="501650" cy="512762"/>
            <a:chOff x="2839" y="3501"/>
            <a:chExt cx="755" cy="803"/>
          </a:xfrm>
        </p:grpSpPr>
        <p:pic>
          <p:nvPicPr>
            <p:cNvPr id="673" name="Picture 706" descr="desktop_computer_stylized_medium">
              <a:extLst>
                <a:ext uri="{FF2B5EF4-FFF2-40B4-BE49-F238E27FC236}">
                  <a16:creationId xmlns:a16="http://schemas.microsoft.com/office/drawing/2014/main" xmlns="" id="{B4D37DEA-5391-6A48-B22B-C5003F10C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Freeform 707">
              <a:extLst>
                <a:ext uri="{FF2B5EF4-FFF2-40B4-BE49-F238E27FC236}">
                  <a16:creationId xmlns:a16="http://schemas.microsoft.com/office/drawing/2014/main" xmlns="" id="{3BF185DB-3612-4349-821B-4CFDFD53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5" name="Group 708">
            <a:extLst>
              <a:ext uri="{FF2B5EF4-FFF2-40B4-BE49-F238E27FC236}">
                <a16:creationId xmlns:a16="http://schemas.microsoft.com/office/drawing/2014/main" xmlns="" id="{97B144E7-A54B-CA4C-B04F-A2F25E986C27}"/>
              </a:ext>
            </a:extLst>
          </p:cNvPr>
          <p:cNvGrpSpPr>
            <a:grpSpLocks/>
          </p:cNvGrpSpPr>
          <p:nvPr/>
        </p:nvGrpSpPr>
        <p:grpSpPr bwMode="auto">
          <a:xfrm>
            <a:off x="1503848" y="2402803"/>
            <a:ext cx="501650" cy="512763"/>
            <a:chOff x="2839" y="3501"/>
            <a:chExt cx="755" cy="803"/>
          </a:xfrm>
        </p:grpSpPr>
        <p:pic>
          <p:nvPicPr>
            <p:cNvPr id="676" name="Picture 709" descr="desktop_computer_stylized_medium">
              <a:extLst>
                <a:ext uri="{FF2B5EF4-FFF2-40B4-BE49-F238E27FC236}">
                  <a16:creationId xmlns:a16="http://schemas.microsoft.com/office/drawing/2014/main" xmlns="" id="{BC4923DF-E580-E043-87E0-54FA60E4E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Freeform 710">
              <a:extLst>
                <a:ext uri="{FF2B5EF4-FFF2-40B4-BE49-F238E27FC236}">
                  <a16:creationId xmlns:a16="http://schemas.microsoft.com/office/drawing/2014/main" xmlns="" id="{42EC1204-645A-4842-92FE-2F13DBC9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337CC03-6B75-DD4E-AEF4-E8B1E9874303}"/>
              </a:ext>
            </a:extLst>
          </p:cNvPr>
          <p:cNvGrpSpPr/>
          <p:nvPr/>
        </p:nvGrpSpPr>
        <p:grpSpPr>
          <a:xfrm>
            <a:off x="2489686" y="1746406"/>
            <a:ext cx="1951525" cy="1263172"/>
            <a:chOff x="7891681" y="3099042"/>
            <a:chExt cx="2342453" cy="1569939"/>
          </a:xfrm>
        </p:grpSpPr>
        <p:sp>
          <p:nvSpPr>
            <p:cNvPr id="678" name="Oval 800">
              <a:extLst>
                <a:ext uri="{FF2B5EF4-FFF2-40B4-BE49-F238E27FC236}">
                  <a16:creationId xmlns:a16="http://schemas.microsoft.com/office/drawing/2014/main" xmlns="" id="{10688176-2675-9F46-B6CD-4D634B2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9" name="Group 817">
              <a:extLst>
                <a:ext uri="{FF2B5EF4-FFF2-40B4-BE49-F238E27FC236}">
                  <a16:creationId xmlns:a16="http://schemas.microsoft.com/office/drawing/2014/main" xmlns="" id="{3894D620-6D9E-8346-8516-F7389ED02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680" name="Oval 818">
                <a:extLst>
                  <a:ext uri="{FF2B5EF4-FFF2-40B4-BE49-F238E27FC236}">
                    <a16:creationId xmlns:a16="http://schemas.microsoft.com/office/drawing/2014/main" xmlns="" id="{11052586-B35E-DD4B-8AEC-F4861D0C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681" name="Group 819">
                <a:extLst>
                  <a:ext uri="{FF2B5EF4-FFF2-40B4-BE49-F238E27FC236}">
                    <a16:creationId xmlns:a16="http://schemas.microsoft.com/office/drawing/2014/main" xmlns="" id="{ECD32DC1-931D-D54F-8659-4C948098C6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683" name="Oval 820">
                  <a:extLst>
                    <a:ext uri="{FF2B5EF4-FFF2-40B4-BE49-F238E27FC236}">
                      <a16:creationId xmlns:a16="http://schemas.microsoft.com/office/drawing/2014/main" xmlns="" id="{3304D76E-6F1B-7745-A3CB-304D98B3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4" name="Oval 821">
                  <a:extLst>
                    <a:ext uri="{FF2B5EF4-FFF2-40B4-BE49-F238E27FC236}">
                      <a16:creationId xmlns:a16="http://schemas.microsoft.com/office/drawing/2014/main" xmlns="" id="{74755B4A-1CD5-5744-9D5B-A2B52FF8D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5" name="Oval 822">
                  <a:extLst>
                    <a:ext uri="{FF2B5EF4-FFF2-40B4-BE49-F238E27FC236}">
                      <a16:creationId xmlns:a16="http://schemas.microsoft.com/office/drawing/2014/main" xmlns="" id="{4C9ED777-1C5F-D14C-85A1-B0DD4AB51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6" name="Oval 823">
                  <a:extLst>
                    <a:ext uri="{FF2B5EF4-FFF2-40B4-BE49-F238E27FC236}">
                      <a16:creationId xmlns:a16="http://schemas.microsoft.com/office/drawing/2014/main" xmlns="" id="{31AB0A7A-58BA-3043-BD5D-31AC5EB27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687" name="Freeform 824">
                  <a:extLst>
                    <a:ext uri="{FF2B5EF4-FFF2-40B4-BE49-F238E27FC236}">
                      <a16:creationId xmlns:a16="http://schemas.microsoft.com/office/drawing/2014/main" xmlns="" id="{259CA958-5773-B14D-898D-D3612E11B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82" name="Freeform 825">
                <a:extLst>
                  <a:ext uri="{FF2B5EF4-FFF2-40B4-BE49-F238E27FC236}">
                    <a16:creationId xmlns:a16="http://schemas.microsoft.com/office/drawing/2014/main" xmlns="" id="{07C15FD6-3BA5-3648-9F8B-5D0B7E898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88" name="Group 783">
              <a:extLst>
                <a:ext uri="{FF2B5EF4-FFF2-40B4-BE49-F238E27FC236}">
                  <a16:creationId xmlns:a16="http://schemas.microsoft.com/office/drawing/2014/main" xmlns="" id="{0710E690-D315-AD40-8470-BF130355A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689" name="Line 270">
                <a:extLst>
                  <a:ext uri="{FF2B5EF4-FFF2-40B4-BE49-F238E27FC236}">
                    <a16:creationId xmlns:a16="http://schemas.microsoft.com/office/drawing/2014/main" xmlns="" id="{04149AE5-43DA-3047-BFDC-5CFB58462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Line 271">
                <a:extLst>
                  <a:ext uri="{FF2B5EF4-FFF2-40B4-BE49-F238E27FC236}">
                    <a16:creationId xmlns:a16="http://schemas.microsoft.com/office/drawing/2014/main" xmlns="" id="{6338FFA1-2B24-C444-8D8F-3277B2D87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Line 272">
                <a:extLst>
                  <a:ext uri="{FF2B5EF4-FFF2-40B4-BE49-F238E27FC236}">
                    <a16:creationId xmlns:a16="http://schemas.microsoft.com/office/drawing/2014/main" xmlns="" id="{C56657E2-C2C8-D445-8165-8F8545249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Line 273">
                <a:extLst>
                  <a:ext uri="{FF2B5EF4-FFF2-40B4-BE49-F238E27FC236}">
                    <a16:creationId xmlns:a16="http://schemas.microsoft.com/office/drawing/2014/main" xmlns="" id="{B7B82588-44BD-2D40-AFBE-88A049E7C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Line 274">
                <a:extLst>
                  <a:ext uri="{FF2B5EF4-FFF2-40B4-BE49-F238E27FC236}">
                    <a16:creationId xmlns:a16="http://schemas.microsoft.com/office/drawing/2014/main" xmlns="" id="{B49C6B4C-26A6-464B-A658-C25BD053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Line 275">
                <a:extLst>
                  <a:ext uri="{FF2B5EF4-FFF2-40B4-BE49-F238E27FC236}">
                    <a16:creationId xmlns:a16="http://schemas.microsoft.com/office/drawing/2014/main" xmlns="" id="{9DEE2C80-A67F-BC44-917A-FAEB31A8F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Line 276">
                <a:extLst>
                  <a:ext uri="{FF2B5EF4-FFF2-40B4-BE49-F238E27FC236}">
                    <a16:creationId xmlns:a16="http://schemas.microsoft.com/office/drawing/2014/main" xmlns="" id="{5A46DA7F-F265-CB4C-A51D-41A95E0B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6" name="Line 277">
                <a:extLst>
                  <a:ext uri="{FF2B5EF4-FFF2-40B4-BE49-F238E27FC236}">
                    <a16:creationId xmlns:a16="http://schemas.microsoft.com/office/drawing/2014/main" xmlns="" id="{593E4D81-9E83-E74D-8F06-058D326BB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7" name="Line 278">
                <a:extLst>
                  <a:ext uri="{FF2B5EF4-FFF2-40B4-BE49-F238E27FC236}">
                    <a16:creationId xmlns:a16="http://schemas.microsoft.com/office/drawing/2014/main" xmlns="" id="{19A8EFE0-C98F-E44D-993F-B51434E6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8" name="Line 279">
                <a:extLst>
                  <a:ext uri="{FF2B5EF4-FFF2-40B4-BE49-F238E27FC236}">
                    <a16:creationId xmlns:a16="http://schemas.microsoft.com/office/drawing/2014/main" xmlns="" id="{B0DE46EE-854B-7449-A982-B3A715EBF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9" name="Line 280">
                <a:extLst>
                  <a:ext uri="{FF2B5EF4-FFF2-40B4-BE49-F238E27FC236}">
                    <a16:creationId xmlns:a16="http://schemas.microsoft.com/office/drawing/2014/main" xmlns="" id="{13490F49-1356-1849-AFBC-6C97EFE1E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281">
                <a:extLst>
                  <a:ext uri="{FF2B5EF4-FFF2-40B4-BE49-F238E27FC236}">
                    <a16:creationId xmlns:a16="http://schemas.microsoft.com/office/drawing/2014/main" xmlns="" id="{03009224-D46D-E74D-B16C-6D0BBBCFB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1" name="Line 282">
                <a:extLst>
                  <a:ext uri="{FF2B5EF4-FFF2-40B4-BE49-F238E27FC236}">
                    <a16:creationId xmlns:a16="http://schemas.microsoft.com/office/drawing/2014/main" xmlns="" id="{195799B9-BB33-BC4E-BA89-837E62925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2" name="Line 283">
                <a:extLst>
                  <a:ext uri="{FF2B5EF4-FFF2-40B4-BE49-F238E27FC236}">
                    <a16:creationId xmlns:a16="http://schemas.microsoft.com/office/drawing/2014/main" xmlns="" id="{5617F8DF-F9E1-5043-8A1C-F0FA0203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Line 284">
                <a:extLst>
                  <a:ext uri="{FF2B5EF4-FFF2-40B4-BE49-F238E27FC236}">
                    <a16:creationId xmlns:a16="http://schemas.microsoft.com/office/drawing/2014/main" xmlns="" id="{A0BBBAC8-FD74-EF44-A13C-105333752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xmlns="" id="{42EB9871-56EA-2341-96EB-5728B4E754D6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705" name="Picture 653" descr="iphone_stylized_small">
                <a:extLst>
                  <a:ext uri="{FF2B5EF4-FFF2-40B4-BE49-F238E27FC236}">
                    <a16:creationId xmlns:a16="http://schemas.microsoft.com/office/drawing/2014/main" xmlns="" id="{3B41EE83-D29B-9B4A-9E7E-CDC2C5738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6" name="Group 850">
                <a:extLst>
                  <a:ext uri="{FF2B5EF4-FFF2-40B4-BE49-F238E27FC236}">
                    <a16:creationId xmlns:a16="http://schemas.microsoft.com/office/drawing/2014/main" xmlns="" id="{A2B15487-5874-8E4F-A2D2-3B4F8B949D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707" name="Freeform 851">
                  <a:extLst>
                    <a:ext uri="{FF2B5EF4-FFF2-40B4-BE49-F238E27FC236}">
                      <a16:creationId xmlns:a16="http://schemas.microsoft.com/office/drawing/2014/main" xmlns="" id="{F198C428-7BD3-9547-B5FE-EC2B2E4B3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8" name="Freeform 852">
                  <a:extLst>
                    <a:ext uri="{FF2B5EF4-FFF2-40B4-BE49-F238E27FC236}">
                      <a16:creationId xmlns:a16="http://schemas.microsoft.com/office/drawing/2014/main" xmlns="" id="{2BF34BB6-4817-E041-B51A-FF030BD85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9" name="Freeform 853">
                  <a:extLst>
                    <a:ext uri="{FF2B5EF4-FFF2-40B4-BE49-F238E27FC236}">
                      <a16:creationId xmlns:a16="http://schemas.microsoft.com/office/drawing/2014/main" xmlns="" id="{1F12D98B-9D91-2C4A-9A60-79ED30FF4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0" name="Freeform 854">
                  <a:extLst>
                    <a:ext uri="{FF2B5EF4-FFF2-40B4-BE49-F238E27FC236}">
                      <a16:creationId xmlns:a16="http://schemas.microsoft.com/office/drawing/2014/main" xmlns="" id="{9DF11EBC-0004-A948-BFDC-FDE61D97F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1" name="Freeform 855">
                  <a:extLst>
                    <a:ext uri="{FF2B5EF4-FFF2-40B4-BE49-F238E27FC236}">
                      <a16:creationId xmlns:a16="http://schemas.microsoft.com/office/drawing/2014/main" xmlns="" id="{E7293A64-2C3C-9646-B157-AA28AC5BA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2" name="Freeform 856">
                  <a:extLst>
                    <a:ext uri="{FF2B5EF4-FFF2-40B4-BE49-F238E27FC236}">
                      <a16:creationId xmlns:a16="http://schemas.microsoft.com/office/drawing/2014/main" xmlns="" id="{3F0646E8-B992-F84E-AF32-0F3C87961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xmlns="" id="{A5689340-E6EB-1E4C-B299-F2EC3B1CDBCC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714" name="Picture 603" descr="car_icon_small">
                <a:extLst>
                  <a:ext uri="{FF2B5EF4-FFF2-40B4-BE49-F238E27FC236}">
                    <a16:creationId xmlns:a16="http://schemas.microsoft.com/office/drawing/2014/main" xmlns="" id="{64B67A9E-AD4C-A44D-8D74-4BA4FA5B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15" name="Group 850">
                <a:extLst>
                  <a:ext uri="{FF2B5EF4-FFF2-40B4-BE49-F238E27FC236}">
                    <a16:creationId xmlns:a16="http://schemas.microsoft.com/office/drawing/2014/main" xmlns="" id="{84052C40-E105-A342-89B4-BDF61A2D5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717" name="Freeform 851">
                  <a:extLst>
                    <a:ext uri="{FF2B5EF4-FFF2-40B4-BE49-F238E27FC236}">
                      <a16:creationId xmlns:a16="http://schemas.microsoft.com/office/drawing/2014/main" xmlns="" id="{0BA44966-8A4E-BB43-959B-A59F35AB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8" name="Freeform 852">
                  <a:extLst>
                    <a:ext uri="{FF2B5EF4-FFF2-40B4-BE49-F238E27FC236}">
                      <a16:creationId xmlns:a16="http://schemas.microsoft.com/office/drawing/2014/main" xmlns="" id="{5DC04172-F777-E646-93C2-4CDF96DA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9" name="Freeform 853">
                  <a:extLst>
                    <a:ext uri="{FF2B5EF4-FFF2-40B4-BE49-F238E27FC236}">
                      <a16:creationId xmlns:a16="http://schemas.microsoft.com/office/drawing/2014/main" xmlns="" id="{A55970CF-BAEF-CD49-9BCE-C69AB8A5C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0" name="Freeform 854">
                  <a:extLst>
                    <a:ext uri="{FF2B5EF4-FFF2-40B4-BE49-F238E27FC236}">
                      <a16:creationId xmlns:a16="http://schemas.microsoft.com/office/drawing/2014/main" xmlns="" id="{2986E248-F171-5D48-8739-D2298CCA8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1" name="Freeform 855">
                  <a:extLst>
                    <a:ext uri="{FF2B5EF4-FFF2-40B4-BE49-F238E27FC236}">
                      <a16:creationId xmlns:a16="http://schemas.microsoft.com/office/drawing/2014/main" xmlns="" id="{49F0B7F7-B410-9C43-9C2A-1B8B75259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2" name="Freeform 856">
                  <a:extLst>
                    <a:ext uri="{FF2B5EF4-FFF2-40B4-BE49-F238E27FC236}">
                      <a16:creationId xmlns:a16="http://schemas.microsoft.com/office/drawing/2014/main" xmlns="" id="{287FBEA2-91A4-594C-9875-9EB64B310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xmlns="" id="{00CD8070-E312-CE4E-9330-AF9220DB94C1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xmlns="" id="{7270D670-9717-4947-8A8A-E81A05A4A5CB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xmlns="" id="{46A2D8F1-7677-BA43-8C79-F92B915BC035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733" name="Picture 1018" descr="laptop_keyboard">
                  <a:extLst>
                    <a:ext uri="{FF2B5EF4-FFF2-40B4-BE49-F238E27FC236}">
                      <a16:creationId xmlns:a16="http://schemas.microsoft.com/office/drawing/2014/main" xmlns="" id="{0213EE88-DBCD-E942-AE09-77E4A5369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4" name="Freeform 1019">
                  <a:extLst>
                    <a:ext uri="{FF2B5EF4-FFF2-40B4-BE49-F238E27FC236}">
                      <a16:creationId xmlns:a16="http://schemas.microsoft.com/office/drawing/2014/main" xmlns="" id="{1AB1E013-5334-2443-B3EA-0ADF9CDA9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35" name="Picture 1020" descr="screen">
                  <a:extLst>
                    <a:ext uri="{FF2B5EF4-FFF2-40B4-BE49-F238E27FC236}">
                      <a16:creationId xmlns:a16="http://schemas.microsoft.com/office/drawing/2014/main" xmlns="" id="{8E8FB868-F15A-354D-8A94-F6162964A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6" name="Freeform 1021">
                  <a:extLst>
                    <a:ext uri="{FF2B5EF4-FFF2-40B4-BE49-F238E27FC236}">
                      <a16:creationId xmlns:a16="http://schemas.microsoft.com/office/drawing/2014/main" xmlns="" id="{808AD4A9-7969-A440-AF65-3F01AEA7E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022">
                  <a:extLst>
                    <a:ext uri="{FF2B5EF4-FFF2-40B4-BE49-F238E27FC236}">
                      <a16:creationId xmlns:a16="http://schemas.microsoft.com/office/drawing/2014/main" xmlns="" id="{BE959CDF-8CEC-5D49-B9B5-695C75E5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023">
                  <a:extLst>
                    <a:ext uri="{FF2B5EF4-FFF2-40B4-BE49-F238E27FC236}">
                      <a16:creationId xmlns:a16="http://schemas.microsoft.com/office/drawing/2014/main" xmlns="" id="{C47539D5-AB19-6248-B8AC-D7C1EB7D8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024">
                  <a:extLst>
                    <a:ext uri="{FF2B5EF4-FFF2-40B4-BE49-F238E27FC236}">
                      <a16:creationId xmlns:a16="http://schemas.microsoft.com/office/drawing/2014/main" xmlns="" id="{5AEB62B0-7DA6-D743-86A5-DFFF45D54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025">
                  <a:extLst>
                    <a:ext uri="{FF2B5EF4-FFF2-40B4-BE49-F238E27FC236}">
                      <a16:creationId xmlns:a16="http://schemas.microsoft.com/office/drawing/2014/main" xmlns="" id="{B47C284C-2338-754B-99BA-EA63C8A9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026">
                  <a:extLst>
                    <a:ext uri="{FF2B5EF4-FFF2-40B4-BE49-F238E27FC236}">
                      <a16:creationId xmlns:a16="http://schemas.microsoft.com/office/drawing/2014/main" xmlns="" id="{9B886F94-1E66-9F4A-AE5A-8E0F922D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2" name="Group 1027">
                  <a:extLst>
                    <a:ext uri="{FF2B5EF4-FFF2-40B4-BE49-F238E27FC236}">
                      <a16:creationId xmlns:a16="http://schemas.microsoft.com/office/drawing/2014/main" xmlns="" id="{715EA677-D4AB-B447-B08B-D7ED31324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749" name="Freeform 1028">
                    <a:extLst>
                      <a:ext uri="{FF2B5EF4-FFF2-40B4-BE49-F238E27FC236}">
                        <a16:creationId xmlns:a16="http://schemas.microsoft.com/office/drawing/2014/main" xmlns="" id="{E1124562-ECF8-4F4C-90C1-EF6396A68E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 1029">
                    <a:extLst>
                      <a:ext uri="{FF2B5EF4-FFF2-40B4-BE49-F238E27FC236}">
                        <a16:creationId xmlns:a16="http://schemas.microsoft.com/office/drawing/2014/main" xmlns="" id="{3389E998-0F08-914D-9479-D8E12E254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 1030">
                    <a:extLst>
                      <a:ext uri="{FF2B5EF4-FFF2-40B4-BE49-F238E27FC236}">
                        <a16:creationId xmlns:a16="http://schemas.microsoft.com/office/drawing/2014/main" xmlns="" id="{8A11850E-DFFA-ED48-BEB3-85180AD21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1031">
                    <a:extLst>
                      <a:ext uri="{FF2B5EF4-FFF2-40B4-BE49-F238E27FC236}">
                        <a16:creationId xmlns:a16="http://schemas.microsoft.com/office/drawing/2014/main" xmlns="" id="{348FFCFE-31F3-D044-A19B-3EA98E2A2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1032">
                    <a:extLst>
                      <a:ext uri="{FF2B5EF4-FFF2-40B4-BE49-F238E27FC236}">
                        <a16:creationId xmlns:a16="http://schemas.microsoft.com/office/drawing/2014/main" xmlns="" id="{E0BFA97F-7FDE-4B49-BE02-A5B711E53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1033">
                    <a:extLst>
                      <a:ext uri="{FF2B5EF4-FFF2-40B4-BE49-F238E27FC236}">
                        <a16:creationId xmlns:a16="http://schemas.microsoft.com/office/drawing/2014/main" xmlns="" id="{5566BB9E-C2DB-904B-8DAE-F1FAE62B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43" name="Freeform 1034">
                  <a:extLst>
                    <a:ext uri="{FF2B5EF4-FFF2-40B4-BE49-F238E27FC236}">
                      <a16:creationId xmlns:a16="http://schemas.microsoft.com/office/drawing/2014/main" xmlns="" id="{8531613B-92A9-464D-BE9E-A37215186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035">
                  <a:extLst>
                    <a:ext uri="{FF2B5EF4-FFF2-40B4-BE49-F238E27FC236}">
                      <a16:creationId xmlns:a16="http://schemas.microsoft.com/office/drawing/2014/main" xmlns="" id="{EE5A0F89-BDF3-4F47-BA87-66EF728D0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1036">
                  <a:extLst>
                    <a:ext uri="{FF2B5EF4-FFF2-40B4-BE49-F238E27FC236}">
                      <a16:creationId xmlns:a16="http://schemas.microsoft.com/office/drawing/2014/main" xmlns="" id="{1FD78267-7B3E-D540-902C-47129B46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1037">
                  <a:extLst>
                    <a:ext uri="{FF2B5EF4-FFF2-40B4-BE49-F238E27FC236}">
                      <a16:creationId xmlns:a16="http://schemas.microsoft.com/office/drawing/2014/main" xmlns="" id="{16865503-BACA-1447-B755-0CA9ED8ED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1038">
                  <a:extLst>
                    <a:ext uri="{FF2B5EF4-FFF2-40B4-BE49-F238E27FC236}">
                      <a16:creationId xmlns:a16="http://schemas.microsoft.com/office/drawing/2014/main" xmlns="" id="{3B1B22E2-5D91-E74A-9754-AC618ED2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1039">
                  <a:extLst>
                    <a:ext uri="{FF2B5EF4-FFF2-40B4-BE49-F238E27FC236}">
                      <a16:creationId xmlns:a16="http://schemas.microsoft.com/office/drawing/2014/main" xmlns="" id="{7E7C97D1-0F33-3444-927F-6DA622B2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5" name="Group 850">
                <a:extLst>
                  <a:ext uri="{FF2B5EF4-FFF2-40B4-BE49-F238E27FC236}">
                    <a16:creationId xmlns:a16="http://schemas.microsoft.com/office/drawing/2014/main" xmlns="" id="{62525AE2-4973-8D42-8457-3FD43C9E4D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727" name="Freeform 851">
                  <a:extLst>
                    <a:ext uri="{FF2B5EF4-FFF2-40B4-BE49-F238E27FC236}">
                      <a16:creationId xmlns:a16="http://schemas.microsoft.com/office/drawing/2014/main" xmlns="" id="{98DC9C84-53E3-014A-967F-FA84DB11D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8" name="Freeform 852">
                  <a:extLst>
                    <a:ext uri="{FF2B5EF4-FFF2-40B4-BE49-F238E27FC236}">
                      <a16:creationId xmlns:a16="http://schemas.microsoft.com/office/drawing/2014/main" xmlns="" id="{29B322F2-C071-D44B-B545-1D6315264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9" name="Freeform 853">
                  <a:extLst>
                    <a:ext uri="{FF2B5EF4-FFF2-40B4-BE49-F238E27FC236}">
                      <a16:creationId xmlns:a16="http://schemas.microsoft.com/office/drawing/2014/main" xmlns="" id="{0B4F0F6E-B830-CD43-97A0-CCF435339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0" name="Freeform 854">
                  <a:extLst>
                    <a:ext uri="{FF2B5EF4-FFF2-40B4-BE49-F238E27FC236}">
                      <a16:creationId xmlns:a16="http://schemas.microsoft.com/office/drawing/2014/main" xmlns="" id="{1F7BE4F9-0536-514B-946A-CAC99442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1" name="Freeform 855">
                  <a:extLst>
                    <a:ext uri="{FF2B5EF4-FFF2-40B4-BE49-F238E27FC236}">
                      <a16:creationId xmlns:a16="http://schemas.microsoft.com/office/drawing/2014/main" xmlns="" id="{F512D928-7DBD-174E-9B2D-4DC324036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2" name="Freeform 856">
                  <a:extLst>
                    <a:ext uri="{FF2B5EF4-FFF2-40B4-BE49-F238E27FC236}">
                      <a16:creationId xmlns:a16="http://schemas.microsoft.com/office/drawing/2014/main" xmlns="" id="{C88DD8DC-6D2B-A545-8A4F-C001C71AC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xmlns="" id="{5DFBB0AF-BFC3-414D-A6B2-5B5E573B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5" name="Text Box 5">
            <a:extLst>
              <a:ext uri="{FF2B5EF4-FFF2-40B4-BE49-F238E27FC236}">
                <a16:creationId xmlns:a16="http://schemas.microsoft.com/office/drawing/2014/main" xmlns="" id="{59DCFB19-2C53-724E-875B-11F6B0110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887" y="3100681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4G/5G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xmlns="" id="{F3D2FF88-F686-4E24-A442-868903B510B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xmlns="" id="{10E391A9-3164-428F-841B-10C2F9061FF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xmlns="" id="{0071A948-496E-428B-B887-C1D692F01D2E}"/>
              </a:ext>
            </a:extLst>
          </p:cNvPr>
          <p:cNvSpPr/>
          <p:nvPr/>
        </p:nvSpPr>
        <p:spPr>
          <a:xfrm>
            <a:off x="393111" y="727493"/>
            <a:ext cx="4070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links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1" name="Rectangle 3">
            <a:extLst>
              <a:ext uri="{FF2B5EF4-FFF2-40B4-BE49-F238E27FC236}">
                <a16:creationId xmlns:a16="http://schemas.microsoft.com/office/drawing/2014/main" xmlns="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765106" y="1363316"/>
            <a:ext cx="1114859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Single shared broadcast channel </a:t>
            </a:r>
          </a:p>
          <a:p>
            <a:pPr marL="404813" indent="-274638">
              <a:defRPr/>
            </a:pPr>
            <a:r>
              <a:rPr lang="en-US" sz="2400" dirty="0"/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collision</a:t>
            </a:r>
            <a:r>
              <a:rPr lang="en-US" dirty="0"/>
              <a:t> if node receives two or more signals at the same time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xmlns="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628686" y="3676369"/>
            <a:ext cx="7679200" cy="17653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4638">
              <a:defRPr/>
            </a:pPr>
            <a:r>
              <a:rPr lang="en-US" sz="2400" dirty="0"/>
              <a:t>Distributed algorithm that determines how nodes share channel, i.e., determine when node can transmit</a:t>
            </a:r>
          </a:p>
          <a:p>
            <a:pPr marL="457200" indent="-274638">
              <a:defRPr/>
            </a:pPr>
            <a:r>
              <a:rPr lang="en-US" sz="2400" dirty="0"/>
              <a:t>Communication about channel sharing must use channel itself! </a:t>
            </a:r>
          </a:p>
          <a:p>
            <a:pPr marL="746125" lvl="1" indent="-223838">
              <a:defRPr/>
            </a:pPr>
            <a:r>
              <a:rPr lang="en-US" dirty="0"/>
              <a:t>no out-of-band channel for coordination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AA9627-8FEC-3848-AA80-2DDEF1AE2F67}"/>
              </a:ext>
            </a:extLst>
          </p:cNvPr>
          <p:cNvSpPr/>
          <p:nvPr/>
        </p:nvSpPr>
        <p:spPr>
          <a:xfrm>
            <a:off x="393111" y="3163411"/>
            <a:ext cx="8436257" cy="2696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220334-D903-464A-8C54-83F2552D4599}"/>
              </a:ext>
            </a:extLst>
          </p:cNvPr>
          <p:cNvSpPr txBox="1"/>
          <p:nvPr/>
        </p:nvSpPr>
        <p:spPr>
          <a:xfrm>
            <a:off x="649356" y="2832161"/>
            <a:ext cx="373749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Multiple access protocol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F3B22D-96EB-4520-A011-FD057FF9C6D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C5EE5E8-A638-4D5E-BE73-1436EBD0AEF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C908BCF-2E9E-4D21-ABC8-68ACB84938D2}"/>
              </a:ext>
            </a:extLst>
          </p:cNvPr>
          <p:cNvSpPr/>
          <p:nvPr/>
        </p:nvSpPr>
        <p:spPr>
          <a:xfrm>
            <a:off x="393111" y="727493"/>
            <a:ext cx="341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85489"/>
            <a:ext cx="758035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Given: </a:t>
            </a:r>
            <a:r>
              <a:rPr lang="en-US" sz="2400" dirty="0"/>
              <a:t>multiple access channel (MAC) of rate </a:t>
            </a:r>
            <a:r>
              <a:rPr lang="en-US" sz="2400" i="1" dirty="0"/>
              <a:t>R</a:t>
            </a:r>
            <a:r>
              <a:rPr lang="en-US" sz="2400" dirty="0"/>
              <a:t> bps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when one node wants to transmit, it can send at rate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when M nodes want to transmit, each can send at average rate </a:t>
            </a:r>
            <a:r>
              <a:rPr lang="en-US" i="1" dirty="0"/>
              <a:t>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3. fully decentralized:</a:t>
            </a:r>
          </a:p>
          <a:p>
            <a:pPr lvl="2">
              <a:defRPr/>
            </a:pPr>
            <a:r>
              <a:rPr lang="en-US" sz="2400" dirty="0"/>
              <a:t>no special node to coordinate transmissions</a:t>
            </a:r>
          </a:p>
          <a:p>
            <a:pPr lvl="2">
              <a:defRPr/>
            </a:pPr>
            <a:r>
              <a:rPr lang="en-US" sz="2400" dirty="0"/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4.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5C8239-80D2-4A7D-B848-3D819EAA395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0B0035E-14BA-44A5-ACE2-860CCFC65A1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BFF596-388F-4560-B1B5-8473CD6C5A06}"/>
              </a:ext>
            </a:extLst>
          </p:cNvPr>
          <p:cNvSpPr/>
          <p:nvPr/>
        </p:nvSpPr>
        <p:spPr>
          <a:xfrm>
            <a:off x="393111" y="727493"/>
            <a:ext cx="453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 ideal Multiple access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6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615051" y="1451216"/>
            <a:ext cx="7919349" cy="49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Three broad classes: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channel partitioning</a:t>
            </a:r>
          </a:p>
          <a:p>
            <a:pPr lvl="1">
              <a:defRPr/>
            </a:pPr>
            <a:r>
              <a:rPr lang="en-US" dirty="0"/>
              <a:t>divide channel into smaller </a:t>
            </a:r>
            <a:r>
              <a:rPr lang="en-US" altLang="ja-JP" dirty="0"/>
              <a:t>“</a:t>
            </a:r>
            <a:r>
              <a:rPr lang="en-US" dirty="0"/>
              <a:t>pieces</a:t>
            </a:r>
            <a:r>
              <a:rPr lang="en-US" altLang="ja-JP" dirty="0"/>
              <a:t>”</a:t>
            </a:r>
            <a:r>
              <a:rPr lang="en-US" dirty="0"/>
              <a:t> (time slots, frequency, code)</a:t>
            </a:r>
          </a:p>
          <a:p>
            <a:pPr lvl="1">
              <a:defRPr/>
            </a:pPr>
            <a:r>
              <a:rPr lang="en-US" dirty="0"/>
              <a:t>allocate piece to node for exclusive use</a:t>
            </a:r>
          </a:p>
          <a:p>
            <a:pPr marL="404813" indent="-274638">
              <a:defRPr/>
            </a:pPr>
            <a:r>
              <a:rPr lang="en-US" sz="2400" i="1" dirty="0">
                <a:solidFill>
                  <a:srgbClr val="C00000"/>
                </a:solidFill>
              </a:rPr>
              <a:t>random access</a:t>
            </a:r>
          </a:p>
          <a:p>
            <a:pPr lvl="1">
              <a:defRPr/>
            </a:pPr>
            <a:r>
              <a:rPr lang="en-US" dirty="0"/>
              <a:t>channel not divided, allow collisions</a:t>
            </a:r>
          </a:p>
          <a:p>
            <a:pPr lvl="1">
              <a:defRPr/>
            </a:pPr>
            <a:r>
              <a:rPr lang="en-US" altLang="ja-JP" dirty="0"/>
              <a:t>“</a:t>
            </a:r>
            <a:r>
              <a:rPr lang="en-US" dirty="0"/>
              <a:t>recover</a:t>
            </a:r>
            <a:r>
              <a:rPr lang="en-US" altLang="ja-JP" dirty="0"/>
              <a:t>”</a:t>
            </a:r>
            <a:r>
              <a:rPr lang="en-US" dirty="0"/>
              <a:t> from collisions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“taking turns</a:t>
            </a:r>
            <a:r>
              <a:rPr lang="en-US" altLang="ja-JP" sz="2400" dirty="0">
                <a:solidFill>
                  <a:srgbClr val="C00000"/>
                </a:solidFill>
              </a:rPr>
              <a:t>”</a:t>
            </a:r>
            <a:endParaRPr lang="en-US" sz="2400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/>
              <a:t>nodes take turns, but nodes with more to send can take longer 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F053DD-E2B7-4A60-9A43-82C3D71EC40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1E0EFED-AF9C-48E4-A87F-D0E12DB2C70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68DED06-0BF3-40E9-BE9A-E2F8ABE63EA9}"/>
              </a:ext>
            </a:extLst>
          </p:cNvPr>
          <p:cNvSpPr/>
          <p:nvPr/>
        </p:nvSpPr>
        <p:spPr>
          <a:xfrm>
            <a:off x="393111" y="727493"/>
            <a:ext cx="366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protocols :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1075221" y="1550967"/>
            <a:ext cx="7065889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Simple </a:t>
            </a:r>
            <a:r>
              <a:rPr lang="en-US" sz="2400" dirty="0">
                <a:solidFill>
                  <a:srgbClr val="C00000"/>
                </a:solidFill>
              </a:rPr>
              <a:t>CSMA: </a:t>
            </a:r>
            <a:r>
              <a:rPr lang="en-US" sz="2400" dirty="0"/>
              <a:t>listen before transmit: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idle:</a:t>
            </a:r>
            <a:r>
              <a:rPr lang="en-US" dirty="0"/>
              <a:t> transmit entire frame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busy:</a:t>
            </a:r>
            <a:r>
              <a:rPr lang="en-US" dirty="0"/>
              <a:t> defer transmission </a:t>
            </a:r>
          </a:p>
          <a:p>
            <a:pPr>
              <a:defRPr/>
            </a:pPr>
            <a:r>
              <a:rPr lang="en-US" sz="2400" dirty="0"/>
              <a:t>Human analogy: don</a:t>
            </a:r>
            <a:r>
              <a:rPr lang="ja-JP" altLang="en-US" sz="2400" dirty="0"/>
              <a:t>’</a:t>
            </a:r>
            <a:r>
              <a:rPr lang="en-US" sz="2400" dirty="0"/>
              <a:t>t interrupt others!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xmlns="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957815" y="3469098"/>
            <a:ext cx="8261801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CSMA/CD: </a:t>
            </a:r>
            <a:r>
              <a:rPr lang="en-US" sz="2400" dirty="0"/>
              <a:t>CSMA with </a:t>
            </a:r>
            <a:r>
              <a:rPr lang="en-US" sz="2400" i="1" dirty="0">
                <a:solidFill>
                  <a:srgbClr val="0000A8"/>
                </a:solidFill>
              </a:rPr>
              <a:t>collision detection</a:t>
            </a:r>
          </a:p>
          <a:p>
            <a:pPr lvl="1">
              <a:defRPr/>
            </a:pPr>
            <a:r>
              <a:rPr lang="en-US" dirty="0"/>
              <a:t>collisions </a:t>
            </a:r>
            <a:r>
              <a:rPr lang="en-US" i="1" dirty="0"/>
              <a:t>detected</a:t>
            </a:r>
            <a:r>
              <a:rPr lang="en-US" dirty="0"/>
              <a:t> within short time</a:t>
            </a:r>
          </a:p>
          <a:p>
            <a:pPr lvl="1">
              <a:defRPr/>
            </a:pPr>
            <a:r>
              <a:rPr lang="en-US" dirty="0"/>
              <a:t>colliding transmissions aborted, reducing channel wastage</a:t>
            </a:r>
          </a:p>
          <a:p>
            <a:pPr lvl="1">
              <a:defRPr/>
            </a:pPr>
            <a:r>
              <a:rPr lang="en-US" dirty="0"/>
              <a:t>collision detection easy in wired, difficult with wireless</a:t>
            </a:r>
          </a:p>
          <a:p>
            <a:pPr>
              <a:defRPr/>
            </a:pPr>
            <a:r>
              <a:rPr lang="en-US" sz="2400" dirty="0"/>
              <a:t>human analogy: the polite conversationalist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 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559904" y="1618008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Collisions </a:t>
            </a:r>
            <a:r>
              <a:rPr lang="en-US" sz="2400" i="1" dirty="0"/>
              <a:t>can</a:t>
            </a:r>
            <a:r>
              <a:rPr lang="en-US" sz="2400" dirty="0"/>
              <a:t> still occur with carrier sensing: </a:t>
            </a:r>
          </a:p>
          <a:p>
            <a:pPr lvl="1">
              <a:defRPr/>
            </a:pPr>
            <a:r>
              <a:rPr lang="en-US" dirty="0"/>
              <a:t>Propagation delay means  two nodes may not hear each other</a:t>
            </a:r>
            <a:r>
              <a:rPr lang="en-US" altLang="ja-JP" dirty="0"/>
              <a:t>’</a:t>
            </a:r>
            <a:r>
              <a:rPr lang="en-US" dirty="0"/>
              <a:t>s just-started transmission</a:t>
            </a:r>
          </a:p>
          <a:p>
            <a:pPr>
              <a:defRPr/>
            </a:pPr>
            <a:r>
              <a:rPr lang="en-US" sz="2400" dirty="0">
                <a:solidFill>
                  <a:srgbClr val="0000A8"/>
                </a:solidFill>
              </a:rPr>
              <a:t>Collision: </a:t>
            </a:r>
            <a:r>
              <a:rPr lang="en-US" sz="2400" dirty="0"/>
              <a:t>entire packet transmission time wasted</a:t>
            </a:r>
          </a:p>
          <a:p>
            <a:pPr lvl="1">
              <a:defRPr/>
            </a:pPr>
            <a:r>
              <a:rPr lang="en-US" dirty="0"/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pic>
        <p:nvPicPr>
          <p:cNvPr id="34" name="Picture 3" descr="5">
            <a:extLst>
              <a:ext uri="{FF2B5EF4-FFF2-40B4-BE49-F238E27FC236}">
                <a16:creationId xmlns:a16="http://schemas.microsoft.com/office/drawing/2014/main" xmlns="" id="{0D5CA368-0551-4340-986D-4B213A2C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xmlns="" id="{D39D6C6A-5A1A-CF45-9875-738474A4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xmlns="" id="{76BB7ED7-48BD-4147-9085-F9EF8829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xmlns="" id="{71973DC3-114C-5B40-B7FA-C9A27EDC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xmlns="" id="{E334A8C5-6B7D-0A4C-B55D-CAB16DF7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" name="Rectangle 91">
            <a:extLst>
              <a:ext uri="{FF2B5EF4-FFF2-40B4-BE49-F238E27FC236}">
                <a16:creationId xmlns:a16="http://schemas.microsoft.com/office/drawing/2014/main" xmlns="" id="{F9970BA6-5D73-A749-8704-5220C05F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xmlns="" id="{AE948D01-7FF0-DD4D-BFDD-F95AAF85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1" name="Group 98">
            <a:extLst>
              <a:ext uri="{FF2B5EF4-FFF2-40B4-BE49-F238E27FC236}">
                <a16:creationId xmlns:a16="http://schemas.microsoft.com/office/drawing/2014/main" xmlns="" id="{50E4F1B9-D30D-3140-B7D9-712C28143A01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42" name="Group 67">
              <a:extLst>
                <a:ext uri="{FF2B5EF4-FFF2-40B4-BE49-F238E27FC236}">
                  <a16:creationId xmlns:a16="http://schemas.microsoft.com/office/drawing/2014/main" xmlns="" id="{FC7CB790-4B06-2D46-93B8-665CC2659A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57" name="Picture 68" descr="desktop_computer_stylized_medium">
                <a:extLst>
                  <a:ext uri="{FF2B5EF4-FFF2-40B4-BE49-F238E27FC236}">
                    <a16:creationId xmlns:a16="http://schemas.microsoft.com/office/drawing/2014/main" xmlns="" id="{DEB17F91-EA76-7442-B298-023829D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xmlns="" id="{98BBD2D9-9D1B-B24A-8D63-4BC7E496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3" name="Group 70">
              <a:extLst>
                <a:ext uri="{FF2B5EF4-FFF2-40B4-BE49-F238E27FC236}">
                  <a16:creationId xmlns:a16="http://schemas.microsoft.com/office/drawing/2014/main" xmlns="" id="{4C7FFD54-FB17-394B-8449-7FAA8DE07F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55" name="Picture 71" descr="desktop_computer_stylized_medium">
                <a:extLst>
                  <a:ext uri="{FF2B5EF4-FFF2-40B4-BE49-F238E27FC236}">
                    <a16:creationId xmlns:a16="http://schemas.microsoft.com/office/drawing/2014/main" xmlns="" id="{826D8206-EAB9-3D48-92AA-BD8B21201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xmlns="" id="{C1C969E0-E2F3-9141-8D5D-FEBB45AF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xmlns="" id="{8A97574D-2558-174E-B305-AA08A3C7A8A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53" name="Picture 74" descr="desktop_computer_stylized_medium">
                <a:extLst>
                  <a:ext uri="{FF2B5EF4-FFF2-40B4-BE49-F238E27FC236}">
                    <a16:creationId xmlns:a16="http://schemas.microsoft.com/office/drawing/2014/main" xmlns="" id="{DA115C27-F619-9546-937E-6CD1A214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xmlns="" id="{CD685018-7CA3-3B4C-A452-B8E042B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xmlns="" id="{DBDBB8DE-6AD3-EE44-9B46-0D5E8F8035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51" name="Picture 77" descr="desktop_computer_stylized_medium">
                <a:extLst>
                  <a:ext uri="{FF2B5EF4-FFF2-40B4-BE49-F238E27FC236}">
                    <a16:creationId xmlns:a16="http://schemas.microsoft.com/office/drawing/2014/main" xmlns="" id="{6A7B0553-F377-FD44-A88B-D2727D21D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78">
                <a:extLst>
                  <a:ext uri="{FF2B5EF4-FFF2-40B4-BE49-F238E27FC236}">
                    <a16:creationId xmlns:a16="http://schemas.microsoft.com/office/drawing/2014/main" xmlns="" id="{B7B2B53F-C3B8-444B-93F9-72043CF61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6" name="Line 93">
              <a:extLst>
                <a:ext uri="{FF2B5EF4-FFF2-40B4-BE49-F238E27FC236}">
                  <a16:creationId xmlns:a16="http://schemas.microsoft.com/office/drawing/2014/main" xmlns="" id="{17BC36CE-61EB-3544-881D-44148445D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94">
              <a:extLst>
                <a:ext uri="{FF2B5EF4-FFF2-40B4-BE49-F238E27FC236}">
                  <a16:creationId xmlns:a16="http://schemas.microsoft.com/office/drawing/2014/main" xmlns="" id="{496041E2-CD00-714C-8109-E48EBB9E8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xmlns="" id="{B1602836-94A7-1344-AD99-4F6543EE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Line 96">
              <a:extLst>
                <a:ext uri="{FF2B5EF4-FFF2-40B4-BE49-F238E27FC236}">
                  <a16:creationId xmlns:a16="http://schemas.microsoft.com/office/drawing/2014/main" xmlns="" id="{AE901CCC-1861-184E-962B-60CDFAA3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Line 97">
              <a:extLst>
                <a:ext uri="{FF2B5EF4-FFF2-40B4-BE49-F238E27FC236}">
                  <a16:creationId xmlns:a16="http://schemas.microsoft.com/office/drawing/2014/main" xmlns="" id="{3DD53366-738C-944E-B540-F34E1C857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9CFFCE6-2923-4DEA-A5C5-48C1F89D3EA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7DE3116C-BA7F-4234-B0E2-148072399B1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9657CF2-BBD1-4189-91B2-27A07712485C}"/>
              </a:ext>
            </a:extLst>
          </p:cNvPr>
          <p:cNvSpPr/>
          <p:nvPr/>
        </p:nvSpPr>
        <p:spPr>
          <a:xfrm>
            <a:off x="393111" y="727493"/>
            <a:ext cx="2379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: Collisions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Link Layer and LAN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735746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CSMA/CS reduces the amount of time wasted in collisions</a:t>
            </a:r>
          </a:p>
          <a:p>
            <a:pPr lvl="1">
              <a:defRPr/>
            </a:pPr>
            <a:r>
              <a:rPr lang="en-US" dirty="0"/>
              <a:t>transmission aborted on collision detection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pic>
        <p:nvPicPr>
          <p:cNvPr id="78" name="Picture 3" descr="5">
            <a:extLst>
              <a:ext uri="{FF2B5EF4-FFF2-40B4-BE49-F238E27FC236}">
                <a16:creationId xmlns:a16="http://schemas.microsoft.com/office/drawing/2014/main" xmlns="" id="{D06E5E41-130E-BB43-89F8-A1F3598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9">
            <a:extLst>
              <a:ext uri="{FF2B5EF4-FFF2-40B4-BE49-F238E27FC236}">
                <a16:creationId xmlns:a16="http://schemas.microsoft.com/office/drawing/2014/main" xmlns="" id="{1DC42722-FCDE-C744-B3AD-4FFF0DDC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xmlns="" id="{76701BCC-FF60-A34C-9FFB-B99203F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xmlns="" id="{24935420-9F5A-6646-BC35-FE5744F261B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82" name="Line 23">
              <a:extLst>
                <a:ext uri="{FF2B5EF4-FFF2-40B4-BE49-F238E27FC236}">
                  <a16:creationId xmlns:a16="http://schemas.microsoft.com/office/drawing/2014/main" xmlns="" id="{548DB465-82DF-0440-A432-2DF2634BE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xmlns="" id="{5EF8B124-5E56-EB4D-8C08-46C67AE70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xmlns="" id="{9D8D4137-33A6-FD4B-BE8A-F6C58386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xmlns="" id="{BC114EE6-828B-264D-9807-6A556FCE5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xmlns="" id="{615EC4B7-B973-6E41-8EB5-75BB758DB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xmlns="" id="{6B3E042D-00E8-0D43-B62C-BC257C0BE3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8" name="Picture 12" descr="desktop_computer_stylized_medium">
              <a:extLst>
                <a:ext uri="{FF2B5EF4-FFF2-40B4-BE49-F238E27FC236}">
                  <a16:creationId xmlns:a16="http://schemas.microsoft.com/office/drawing/2014/main" xmlns="" id="{4C9AC728-261B-FE45-9FEE-3F36E7FE6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xmlns="" id="{2012AC6C-1E80-9C43-A74F-B25426F1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4">
            <a:extLst>
              <a:ext uri="{FF2B5EF4-FFF2-40B4-BE49-F238E27FC236}">
                <a16:creationId xmlns:a16="http://schemas.microsoft.com/office/drawing/2014/main" xmlns="" id="{A4B289BD-7DCF-6045-ACB6-F2429F1C7C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91" name="Picture 15" descr="desktop_computer_stylized_medium">
              <a:extLst>
                <a:ext uri="{FF2B5EF4-FFF2-40B4-BE49-F238E27FC236}">
                  <a16:creationId xmlns:a16="http://schemas.microsoft.com/office/drawing/2014/main" xmlns="" id="{FBAD689B-8E45-1845-A238-667A4218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xmlns="" id="{DE135AD2-2096-2A42-B530-B6E6036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17">
            <a:extLst>
              <a:ext uri="{FF2B5EF4-FFF2-40B4-BE49-F238E27FC236}">
                <a16:creationId xmlns:a16="http://schemas.microsoft.com/office/drawing/2014/main" xmlns="" id="{A5CD4FED-7480-B747-A3DA-8F9FE8F0E1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4" name="Picture 18" descr="desktop_computer_stylized_medium">
              <a:extLst>
                <a:ext uri="{FF2B5EF4-FFF2-40B4-BE49-F238E27FC236}">
                  <a16:creationId xmlns:a16="http://schemas.microsoft.com/office/drawing/2014/main" xmlns="" id="{81E67EE6-C5AF-C14F-B5DF-53480B207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xmlns="" id="{4D1CE32B-7F6C-AF41-929E-EB5E9CAA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" name="Group 20">
            <a:extLst>
              <a:ext uri="{FF2B5EF4-FFF2-40B4-BE49-F238E27FC236}">
                <a16:creationId xmlns:a16="http://schemas.microsoft.com/office/drawing/2014/main" xmlns="" id="{9178B92E-2122-5945-A67E-297BB2AC57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7" name="Picture 21" descr="desktop_computer_stylized_medium">
              <a:extLst>
                <a:ext uri="{FF2B5EF4-FFF2-40B4-BE49-F238E27FC236}">
                  <a16:creationId xmlns:a16="http://schemas.microsoft.com/office/drawing/2014/main" xmlns="" id="{3AE91596-19C4-414E-B810-903273BB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xmlns="" id="{915D17CB-26CA-AD4F-B23A-0E57A00B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A1BC50A-D967-433C-9C70-78FA96682A8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D5D36127-22EA-4635-B712-A5EDA0603A5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06A55F1-7629-486B-A65E-0E778E464570}"/>
              </a:ext>
            </a:extLst>
          </p:cNvPr>
          <p:cNvSpPr/>
          <p:nvPr/>
        </p:nvSpPr>
        <p:spPr>
          <a:xfrm>
            <a:off x="393111" y="727493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/ CD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4A2C08B-2DCB-6B41-B08C-D11F19EEFDB4}"/>
              </a:ext>
            </a:extLst>
          </p:cNvPr>
          <p:cNvSpPr txBox="1">
            <a:spLocks noChangeArrowheads="1"/>
          </p:cNvSpPr>
          <p:nvPr/>
        </p:nvSpPr>
        <p:spPr>
          <a:xfrm>
            <a:off x="804379" y="1513440"/>
            <a:ext cx="7503507" cy="2422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NIC receives datagram from network layer, creates frame</a:t>
            </a:r>
          </a:p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If NIC senses channel:</a:t>
            </a:r>
          </a:p>
          <a:p>
            <a:pPr lvl="1" indent="50800">
              <a:buNone/>
              <a:defRPr/>
            </a:pPr>
            <a:r>
              <a:rPr lang="en-US" dirty="0"/>
              <a:t>if </a:t>
            </a:r>
            <a:r>
              <a:rPr lang="en-US" dirty="0">
                <a:solidFill>
                  <a:srgbClr val="0000A8"/>
                </a:solidFill>
              </a:rPr>
              <a:t>idle: </a:t>
            </a:r>
            <a:r>
              <a:rPr lang="en-US" dirty="0"/>
              <a:t>start frame transmission. </a:t>
            </a:r>
          </a:p>
          <a:p>
            <a:pPr lvl="1" indent="50800">
              <a:buNone/>
              <a:defRPr/>
            </a:pPr>
            <a:r>
              <a:rPr lang="en-US" dirty="0"/>
              <a:t>if </a:t>
            </a:r>
            <a:r>
              <a:rPr lang="en-US" dirty="0">
                <a:solidFill>
                  <a:srgbClr val="0000A8"/>
                </a:solidFill>
              </a:rPr>
              <a:t>busy: </a:t>
            </a:r>
            <a:r>
              <a:rPr lang="en-US" dirty="0"/>
              <a:t>wait until channel idle, then transmit</a:t>
            </a:r>
          </a:p>
          <a:p>
            <a:pPr marL="457200" indent="-339725">
              <a:buFont typeface="+mj-lt"/>
              <a:buAutoNum type="arabicPeriod"/>
              <a:defRPr/>
            </a:pPr>
            <a:r>
              <a:rPr lang="en-US" sz="2400" dirty="0"/>
              <a:t>If NIC transmits entire frame without collision, NIC is done with frame !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7CCFD716-78C6-2B48-AE7B-69BF9D9E7C61}"/>
              </a:ext>
            </a:extLst>
          </p:cNvPr>
          <p:cNvSpPr txBox="1">
            <a:spLocks noChangeArrowheads="1"/>
          </p:cNvSpPr>
          <p:nvPr/>
        </p:nvSpPr>
        <p:spPr>
          <a:xfrm>
            <a:off x="804379" y="4366494"/>
            <a:ext cx="7614869" cy="24938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If NIC detects another transmission while sending:  abort, send jam signal</a:t>
            </a:r>
          </a:p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After aborting, NIC enters </a:t>
            </a:r>
            <a:r>
              <a:rPr lang="en-US" sz="2400" i="1" dirty="0">
                <a:solidFill>
                  <a:srgbClr val="C00000"/>
                </a:solidFill>
              </a:rPr>
              <a:t>binary (exponential) </a:t>
            </a:r>
            <a:r>
              <a:rPr lang="en-US" sz="2400" i="1" dirty="0" err="1">
                <a:solidFill>
                  <a:srgbClr val="C00000"/>
                </a:solidFill>
              </a:rPr>
              <a:t>backoff</a:t>
            </a:r>
            <a:r>
              <a:rPr lang="en-US" sz="2400" i="1" dirty="0">
                <a:solidFill>
                  <a:srgbClr val="C00000"/>
                </a:solidFill>
              </a:rPr>
              <a:t>: </a:t>
            </a:r>
          </a:p>
          <a:p>
            <a:pPr marL="1085850" lvl="1" indent="-274638">
              <a:defRPr/>
            </a:pPr>
            <a:r>
              <a:rPr lang="en-US" dirty="0"/>
              <a:t>after </a:t>
            </a:r>
            <a:r>
              <a:rPr lang="en-US" i="1" dirty="0" err="1"/>
              <a:t>m</a:t>
            </a:r>
            <a:r>
              <a:rPr lang="en-US" dirty="0" err="1"/>
              <a:t>th</a:t>
            </a:r>
            <a:r>
              <a:rPr lang="en-US" dirty="0"/>
              <a:t> collision, NIC chooses </a:t>
            </a:r>
            <a:r>
              <a:rPr lang="en-US" i="1" dirty="0"/>
              <a:t>K </a:t>
            </a:r>
            <a:r>
              <a:rPr lang="en-US" dirty="0"/>
              <a:t>at random from </a:t>
            </a:r>
            <a:r>
              <a:rPr lang="en-US" i="1" dirty="0"/>
              <a:t>{0,1,2, …, 2</a:t>
            </a:r>
            <a:r>
              <a:rPr lang="en-US" b="1" i="1" baseline="30000" dirty="0"/>
              <a:t>m</a:t>
            </a:r>
            <a:r>
              <a:rPr lang="en-US" i="1" dirty="0"/>
              <a:t>-1}</a:t>
            </a:r>
            <a:r>
              <a:rPr lang="en-US" dirty="0"/>
              <a:t>. NIC waits </a:t>
            </a:r>
            <a:r>
              <a:rPr lang="en-US" i="1" dirty="0"/>
              <a:t>K</a:t>
            </a:r>
            <a:r>
              <a:rPr lang="el-GR" dirty="0"/>
              <a:t>·</a:t>
            </a:r>
            <a:r>
              <a:rPr lang="en-US" dirty="0"/>
              <a:t>512 bit times, returns to Step 2</a:t>
            </a:r>
          </a:p>
          <a:p>
            <a:pPr marL="1085850" lvl="1" indent="-274638">
              <a:defRPr/>
            </a:pPr>
            <a:r>
              <a:rPr lang="en-US" dirty="0"/>
              <a:t>more collisions: longer </a:t>
            </a:r>
            <a:r>
              <a:rPr lang="en-US" dirty="0" err="1"/>
              <a:t>backoff</a:t>
            </a:r>
            <a:r>
              <a:rPr lang="en-US" dirty="0"/>
              <a:t> interval</a:t>
            </a:r>
          </a:p>
          <a:p>
            <a:pPr>
              <a:buFont typeface="Wingdings" charset="0"/>
              <a:buNone/>
              <a:defRPr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BCB2B0E-B2AA-45A1-9120-CD09A60A573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869C229C-EC0A-4B49-9123-0DE57CDA69D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2B3F3CD-EA2F-4138-BEE5-738A6D45AE3A}"/>
              </a:ext>
            </a:extLst>
          </p:cNvPr>
          <p:cNvSpPr/>
          <p:nvPr/>
        </p:nvSpPr>
        <p:spPr>
          <a:xfrm>
            <a:off x="393111" y="727493"/>
            <a:ext cx="4100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CSMA / CD Algorithm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01B8942E-BB9F-9F46-9201-9FDDC2019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86948"/>
            <a:ext cx="7374194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prop</a:t>
            </a:r>
            <a:r>
              <a:rPr lang="en-US" sz="2400" kern="0" dirty="0"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trans</a:t>
            </a:r>
            <a:r>
              <a:rPr lang="en-US" sz="2400" kern="0" dirty="0">
                <a:cs typeface="+mn-cs"/>
              </a:rPr>
              <a:t> = time to transmit max-size frame</a:t>
            </a: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r>
              <a:rPr lang="en-US" sz="2400" kern="0" dirty="0">
                <a:cs typeface="+mn-cs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prop</a:t>
            </a:r>
            <a:r>
              <a:rPr lang="en-US" kern="0" dirty="0"/>
              <a:t>  goes to 0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trans</a:t>
            </a:r>
            <a:r>
              <a:rPr lang="en-US" kern="0" dirty="0"/>
              <a:t>  goes to infinity</a:t>
            </a:r>
          </a:p>
          <a:p>
            <a:pPr marL="277813" indent="-277813">
              <a:defRPr/>
            </a:pPr>
            <a:r>
              <a:rPr lang="en-US" sz="2400" kern="0" dirty="0">
                <a:cs typeface="+mn-cs"/>
              </a:rPr>
              <a:t>better performance than ALOHA: and simple, cheap, decentralized!</a:t>
            </a: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xmlns="" id="{D18DDED1-1FBF-6E4E-BD7D-37437660C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597535"/>
              </p:ext>
            </p:extLst>
          </p:nvPr>
        </p:nvGraphicFramePr>
        <p:xfrm>
          <a:off x="1629075" y="2602465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0" name="Equation" r:id="rId4" imgW="1422400" imgH="393700" progId="Equation.3">
                  <p:embed/>
                </p:oleObj>
              </mc:Choice>
              <mc:Fallback>
                <p:oleObj name="Equation" r:id="rId4" imgW="1422400" imgH="393700" progId="Equation.3">
                  <p:embed/>
                  <p:pic>
                    <p:nvPicPr>
                      <p:cNvPr id="1075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075" y="2602465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7C750ED-FCDE-49C8-8494-317B3516CF7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42F4500-BCC7-48F7-B3AF-96F843B70A2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53A4A5-6B2A-4B26-8A53-F2B622BDA3B4}"/>
              </a:ext>
            </a:extLst>
          </p:cNvPr>
          <p:cNvSpPr/>
          <p:nvPr/>
        </p:nvSpPr>
        <p:spPr>
          <a:xfrm>
            <a:off x="393111" y="727493"/>
            <a:ext cx="2858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/ CD Efficiency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3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1683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68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3" y="1650823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sz="2400" dirty="0"/>
              <a:t>  Link layer Addressing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sz="2400" dirty="0"/>
              <a:t>  Address Resolution Protocol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5907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49 : Switched LAN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7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32-bit IP address: </a:t>
            </a:r>
          </a:p>
          <a:p>
            <a:pPr lvl="1">
              <a:defRPr/>
            </a:pPr>
            <a:r>
              <a:rPr lang="en-US" i="1" dirty="0"/>
              <a:t>network-layer</a:t>
            </a:r>
            <a:r>
              <a:rPr lang="en-US" dirty="0"/>
              <a:t> address for interface</a:t>
            </a:r>
          </a:p>
          <a:p>
            <a:pPr lvl="1">
              <a:defRPr/>
            </a:pPr>
            <a:r>
              <a:rPr lang="en-US" dirty="0"/>
              <a:t>used for layer 3 (network layer) forwarding</a:t>
            </a:r>
          </a:p>
          <a:p>
            <a:pPr lvl="1">
              <a:defRPr/>
            </a:pPr>
            <a:r>
              <a:rPr lang="en-US" dirty="0"/>
              <a:t>e.g.: 128.119.40.136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259702"/>
            <a:ext cx="8112431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MAC (or LAN or physical or Ethernet) address: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function: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0000A8"/>
                </a:solidFill>
              </a:rPr>
              <a:t>used “locally” to get frame from one interface to another physically-connected interface (same subnet, in IP-addressing sense)</a:t>
            </a:r>
          </a:p>
          <a:p>
            <a:pPr lvl="1">
              <a:defRPr/>
            </a:pPr>
            <a:r>
              <a:rPr lang="en-US" dirty="0"/>
              <a:t>48-bit MAC address (for most LANs) burned in NIC ROM, also sometimes software settable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1008965"/>
            <a:chOff x="912934" y="5533272"/>
            <a:chExt cx="10903227" cy="1008965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xmlns="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7997" y="5895906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hexadecimal (base 16) notation</a:t>
              </a:r>
            </a:p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(each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numeral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” 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xmlns="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xmlns="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dirty="0"/>
                <a:t>e.g.: 1A-2F-BB-76-09-AD</a:t>
              </a:r>
            </a:p>
            <a:p>
              <a:pPr lvl="1">
                <a:defRPr/>
              </a:pPr>
              <a:endParaRPr lang="en-US" dirty="0">
                <a:latin typeface="Gill Sans MT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F5C773B-F300-41B7-93BD-E6C500841CA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5EDFC41-E705-441F-8809-67B9382C77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91553BF-D7C7-499D-B073-5B19C2B169B0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xmlns="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0" y="1569674"/>
            <a:ext cx="7226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Each interface on LAN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unique 48-bit </a:t>
            </a:r>
            <a:r>
              <a:rPr lang="en-US" sz="2400" i="0" dirty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400" i="0" dirty="0">
                <a:solidFill>
                  <a:srgbClr val="000000"/>
                </a:solidFill>
                <a:latin typeface="+mn-lt"/>
              </a:rPr>
              <a:t> address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xmlns="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xmlns="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xmlns="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xmlns="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i="0" dirty="0">
                <a:solidFill>
                  <a:srgbClr val="000000"/>
                </a:solidFill>
                <a:latin typeface="+mn-lt"/>
              </a:rPr>
              <a:t>LAN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(wired or wireless)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xmlns="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xmlns="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4BDCC57-4E38-42BC-A96B-F864971B299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296C3DAB-10AA-445B-A93C-7728153ECFC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3FED6CD6-51C9-4505-8EC6-63F7603AAA85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xmlns="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597522" y="1579537"/>
            <a:ext cx="8074529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MAC address allocation administered by IEEE</a:t>
            </a:r>
          </a:p>
          <a:p>
            <a:pPr marL="404813" indent="-274638">
              <a:defRPr/>
            </a:pPr>
            <a:r>
              <a:rPr lang="en-US" sz="2400" dirty="0"/>
              <a:t>manufacturer buys portion of MAC address space (to assure uniqueness)</a:t>
            </a:r>
          </a:p>
          <a:p>
            <a:pPr marL="404813" indent="-274638">
              <a:defRPr/>
            </a:pPr>
            <a:r>
              <a:rPr lang="en-US" sz="2400" dirty="0"/>
              <a:t>analogy:</a:t>
            </a:r>
          </a:p>
          <a:p>
            <a:pPr lvl="1">
              <a:defRPr/>
            </a:pPr>
            <a:r>
              <a:rPr lang="en-US" dirty="0"/>
              <a:t>MAC address: like Social Security Number</a:t>
            </a:r>
          </a:p>
          <a:p>
            <a:pPr lvl="1">
              <a:defRPr/>
            </a:pPr>
            <a:r>
              <a:rPr lang="en-US" dirty="0"/>
              <a:t>IP address: like postal address</a:t>
            </a:r>
          </a:p>
          <a:p>
            <a:pPr>
              <a:defRPr/>
            </a:pPr>
            <a:r>
              <a:rPr lang="en-US" sz="2400" dirty="0"/>
              <a:t> MAC flat address: portability </a:t>
            </a:r>
          </a:p>
          <a:p>
            <a:pPr lvl="1">
              <a:defRPr/>
            </a:pPr>
            <a:r>
              <a:rPr lang="en-US" dirty="0"/>
              <a:t>can move interface from one LAN to another</a:t>
            </a:r>
          </a:p>
          <a:p>
            <a:pPr lvl="1">
              <a:defRPr/>
            </a:pPr>
            <a:r>
              <a:rPr lang="en-US" dirty="0"/>
              <a:t>recall IP address </a:t>
            </a:r>
            <a:r>
              <a:rPr lang="en-US" i="1" dirty="0"/>
              <a:t>not</a:t>
            </a:r>
            <a:r>
              <a:rPr lang="en-US" dirty="0"/>
              <a:t> portable: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83A2EE7-9EB5-4835-83B4-F53D00C7E5E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96289B5-161B-4EEC-9F8E-120E4C3C215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397661C-3693-4683-9607-8879F2C9DC9D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1610667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8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5989133" y="2018227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solidFill>
                  <a:srgbClr val="0000A8"/>
                </a:solidFill>
              </a:rPr>
              <a:t>ARP table: </a:t>
            </a:r>
            <a:r>
              <a:rPr lang="en-US" sz="2400" dirty="0"/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0" y="1442633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  <a:cs typeface="+mn-cs"/>
              </a:rPr>
              <a:t>Question:</a:t>
            </a:r>
            <a:r>
              <a:rPr lang="en-US" sz="2800" i="0" dirty="0">
                <a:solidFill>
                  <a:srgbClr val="0000A8"/>
                </a:solidFill>
                <a:latin typeface="+mn-lt"/>
                <a:cs typeface="+mn-cs"/>
              </a:rPr>
              <a:t> </a:t>
            </a:r>
            <a:r>
              <a:rPr lang="en-US" sz="2800" i="0" dirty="0">
                <a:latin typeface="+mn-lt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xmlns="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xmlns="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xmlns="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xmlns="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xmlns="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xmlns="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xmlns="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xmlns="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xmlns="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xmlns="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xmlns="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xmlns="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+mn-lt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xmlns="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xmlns="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xmlns="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xmlns="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xmlns="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xmlns="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xmlns="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xmlns="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xmlns="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xmlns="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xmlns="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xmlns="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xmlns="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xmlns="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xmlns="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xmlns="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xmlns="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xmlns="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xmlns="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xmlns="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xmlns="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xmlns="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22399" y="2817575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/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/>
              <a:t>          </a:t>
            </a:r>
            <a:r>
              <a:rPr lang="en-US" sz="2400" dirty="0">
                <a:solidFill>
                  <a:srgbClr val="0000A8"/>
                </a:solidFill>
              </a:rPr>
              <a:t>&lt; IP address; MAC address; TTL&gt;</a:t>
            </a:r>
          </a:p>
          <a:p>
            <a:pPr lvl="1">
              <a:defRPr/>
            </a:pPr>
            <a:r>
              <a:rPr lang="en-US" dirty="0"/>
              <a:t>TTL (Time To Live): time after which address mapping will be forgotten (typically 20 min)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F414E1B9-1484-495B-893F-20774977D71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6272337D-0D86-4F19-8AB8-E5A5C865C389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2A41EA3B-80F5-47A9-96EA-D000642DE19D}"/>
              </a:ext>
            </a:extLst>
          </p:cNvPr>
          <p:cNvSpPr/>
          <p:nvPr/>
        </p:nvSpPr>
        <p:spPr>
          <a:xfrm>
            <a:off x="393111" y="727493"/>
            <a:ext cx="452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: Address Resolution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29898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broadcasts ARP query, containing B's IP </a:t>
              </a:r>
              <a:r>
                <a:rPr lang="en-US" sz="2000" dirty="0" err="1"/>
                <a:t>addr</a:t>
              </a:r>
              <a:endParaRPr lang="en-US" sz="2000" dirty="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destination MAC address = 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Source MAC:  </a:t>
              </a:r>
              <a:r>
                <a:rPr lang="en-US" sz="1600" dirty="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Source IP: </a:t>
              </a:r>
              <a:r>
                <a:rPr lang="en-US" sz="1600" dirty="0"/>
                <a:t>137.196.7.23</a:t>
              </a:r>
              <a:r>
                <a:rPr lang="en-US" sz="1600" dirty="0">
                  <a:cs typeface="Courier New" panose="02070309020205020404" pitchFamily="49" charset="0"/>
                </a:rPr>
                <a:t> </a:t>
              </a:r>
            </a:p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xmlns="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Ethernet frame (sent to </a:t>
            </a:r>
            <a:r>
              <a:rPr lang="en-US" sz="1600" dirty="0"/>
              <a:t>FF-FF-FF-FF-FF-FF)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7055D6AD-8C03-499F-8579-6BA5B069B1D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201B4C79-A41C-4C25-885B-FEE0409035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2C3B7561-316F-4095-A55A-CCAA44832892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575392" y="1398440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B</a:t>
              </a:r>
              <a:r>
                <a:rPr lang="en-US" sz="2000" dirty="0"/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600" dirty="0"/>
                <a:t>Target MAC address: </a:t>
              </a:r>
              <a:endParaRPr lang="en-US" sz="1400" dirty="0"/>
            </a:p>
            <a:p>
              <a:r>
                <a:rPr lang="en-US" sz="1600" dirty="0">
                  <a:solidFill>
                    <a:srgbClr val="000000"/>
                  </a:solidFill>
                </a:rPr>
                <a:t>                    58-23-D7-FA-20-B0</a:t>
              </a:r>
              <a:endParaRPr lang="en-US" sz="1600" dirty="0"/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ARP message into Ethernet frame (sent to </a:t>
            </a:r>
            <a:r>
              <a:rPr lang="en-US" sz="1600" dirty="0">
                <a:solidFill>
                  <a:srgbClr val="000000"/>
                </a:solidFill>
              </a:rPr>
              <a:t>71-65-F7-2B-08-53</a:t>
            </a:r>
            <a:r>
              <a:rPr lang="en-US" sz="1600" dirty="0"/>
              <a:t>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F8EDB71-15B4-4718-85DE-0E290E1A608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CDFB95D6-09B9-4781-B836-054E5566E2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A89804FF-9AD7-411E-B207-1422D455E4DA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536512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xmlns="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       </a:t>
              </a:r>
              <a:r>
                <a:rPr lang="en-US" sz="1400" i="0" dirty="0">
                  <a:latin typeface="Arial" charset="0"/>
                  <a:cs typeface="+mn-cs"/>
                </a:rPr>
                <a:t>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xmlns="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xmlns="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F2C7286-2889-41C3-B980-34837C426D1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xmlns="" id="{3754F2AD-50E7-4F6A-B6F7-35AF77D2E89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2723B67-4F05-4E96-A095-2C9312D74BA4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xmlns="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1482270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sz="2400" dirty="0"/>
              <a:t>Walkthrough</a:t>
            </a:r>
            <a:r>
              <a:rPr lang="en-US" sz="2400" dirty="0">
                <a:solidFill>
                  <a:srgbClr val="CC0000"/>
                </a:solidFill>
              </a:rPr>
              <a:t>: sending a  datagram from </a:t>
            </a:r>
            <a:r>
              <a:rPr lang="en-US" sz="2400" i="1" dirty="0">
                <a:solidFill>
                  <a:srgbClr val="CC0000"/>
                </a:solidFill>
              </a:rPr>
              <a:t>A</a:t>
            </a:r>
            <a:r>
              <a:rPr lang="en-US" sz="2400" dirty="0">
                <a:solidFill>
                  <a:srgbClr val="CC0000"/>
                </a:solidFill>
              </a:rPr>
              <a:t> to </a:t>
            </a:r>
            <a:r>
              <a:rPr lang="en-US" sz="2400" i="1" dirty="0">
                <a:solidFill>
                  <a:srgbClr val="CC0000"/>
                </a:solidFill>
              </a:rPr>
              <a:t>B</a:t>
            </a:r>
            <a:r>
              <a:rPr lang="en-US" sz="2400" dirty="0">
                <a:solidFill>
                  <a:srgbClr val="CC0000"/>
                </a:solidFill>
              </a:rPr>
              <a:t> via </a:t>
            </a:r>
            <a:r>
              <a:rPr lang="en-US" sz="2400" i="1" dirty="0">
                <a:solidFill>
                  <a:srgbClr val="CC0000"/>
                </a:solidFill>
              </a:rPr>
              <a:t>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xmlns="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xmlns="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xmlns="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xmlns="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xmlns="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xmlns="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xmlns="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xmlns="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xmlns="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xmlns="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xmlns="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xmlns="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xmlns="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xmlns="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xmlns="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xmlns="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xmlns="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xmlns="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xmlns="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xmlns="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xmlns="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xmlns="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xmlns="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xmlns="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xmlns="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xmlns="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xmlns="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xmlns="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xmlns="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xmlns="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xmlns="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xmlns="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xmlns="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xmlns="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xmlns="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xmlns="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xmlns="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xmlns="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xmlns="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xmlns="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xmlns="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xmlns="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xmlns="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xmlns="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xmlns="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xmlns="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xmlns="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xmlns="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xmlns="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xmlns="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xmlns="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xmlns="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xmlns="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xmlns="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xmlns="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xmlns="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2355876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that: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B’s IP address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IP address of first hop router, R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R’s MAC address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AB64DA5A-6287-4168-B8D0-5409AB0D35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6D9BDCA-4A6D-4F5A-9C7D-D1CFFAE428F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156DC1D2-3EE9-4B8E-B05C-73474C158C60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xmlns="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xmlns="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xmlns="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xmlns="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xmlns="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xmlns="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xmlns="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xmlns="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xmlns="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xmlns="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xmlns="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xmlns="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xmlns="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xmlns="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xmlns="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xmlns="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xmlns="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xmlns="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xmlns="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xmlns="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xmlns="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xmlns="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xmlns="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xmlns="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xmlns="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xmlns="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xmlns="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xmlns="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xmlns="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xmlns="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xmlns="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xmlns="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xmlns="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xmlns="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xmlns="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xmlns="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xmlns="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xmlns="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xmlns="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xmlns="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xmlns="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xmlns="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xmlns="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xmlns="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xmlns="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xmlns="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xmlns="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xmlns="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xmlns="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xmlns="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xmlns="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xmlns="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xmlns="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xmlns="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xmlns="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xmlns="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xmlns="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xmlns="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xmlns="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xmlns="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xmlns="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xmlns="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xmlns="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xmlns="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xmlns="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xmlns="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xmlns="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xmlns="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xmlns="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xmlns="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xmlns="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7742691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xmlns="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link-layer frame containing A-to-B IP datagram</a:t>
            </a:r>
          </a:p>
          <a:p>
            <a:pPr marL="574675" lvl="1" indent="-231775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R's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MAC address is frame’s destination</a:t>
            </a:r>
            <a:endParaRPr lang="en-US" sz="32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xmlns="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xmlns="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xmlns="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xmlns="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xmlns="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xmlns="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xmlns="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xmlns="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xmlns="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xmlns="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xmlns="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xmlns="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xmlns="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D14BB6B3-C0C7-4E9C-BBC3-1711F3394583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85A7C890-5111-4285-ADF8-EC7C96812DF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A8F5FF4B-FC7A-4CB0-83D8-D66F2DA6A308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xmlns="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xmlns="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xmlns="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xmlns="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xmlns="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xmlns="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xmlns="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xmlns="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xmlns="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xmlns="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xmlns="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xmlns="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xmlns="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xmlns="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xmlns="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xmlns="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xmlns="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xmlns="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xmlns="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xmlns="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xmlns="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xmlns="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xmlns="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xmlns="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xmlns="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xmlns="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xmlns="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xmlns="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xmlns="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xmlns="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xmlns="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xmlns="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xmlns="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xmlns="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xmlns="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xmlns="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xmlns="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xmlns="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xmlns="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xmlns="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xmlns="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xmlns="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xmlns="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xmlns="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xmlns="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xmlns="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xmlns="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xmlns="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xmlns="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xmlns="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xmlns="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xmlns="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xmlns="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xmlns="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xmlns="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xmlns="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xmlns="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xmlns="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xmlns="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xmlns="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xmlns="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xmlns="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xmlns="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xmlns="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xmlns="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xmlns="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xmlns="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xmlns="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xmlns="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xmlns="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xmlns="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xmlns="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xmlns="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xmlns="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xmlns="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xmlns="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xmlns="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xmlns="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xmlns="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xmlns="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xmlns="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xmlns="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xmlns="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xmlns="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xmlns="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xmlns="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xmlns="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xmlns="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xmlns="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xmlns="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37FAB006-04A6-4339-8D0B-69A149C1C6B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33D7FDBD-4853-4A3C-BE9E-095A5F6C8B1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CBD5273B-D2DF-45BF-B0CC-97F00EF9B562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60353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xmlns="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xmlns="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xmlns="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xmlns="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xmlns="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xmlns="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src: 111.111.111.111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xmlns="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xmlns="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xmlns="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xmlns="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xmlns="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1A-23-F9-CD-06-9B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49-BD-D2-C7-56-2A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xmlns="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xmlns="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xmlns="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xmlns="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xmlns="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xmlns="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xmlns="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xmlns="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xmlns="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xmlns="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xmlns="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xmlns="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xmlns="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1F765D44-8B1C-48D5-B24B-0A2E894DA88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8C83FCD0-7179-44D5-9593-A9F3A211E51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6CADC3A-EF38-4FEF-906C-91F25E00EE89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xmlns="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xmlns="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xmlns="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xmlns="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xmlns="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xmlns="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xmlns="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xmlns="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xmlns="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xmlns="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xmlns="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xmlns="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xmlns="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xmlns="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xmlns="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xmlns="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1A-23-F9-CD-06-9B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49-BD-D2-C7-56-2A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xmlns="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xmlns="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xmlns="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xmlns="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xmlns="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xmlns="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xmlns="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xmlns="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xmlns="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xmlns="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xmlns="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xmlns="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839" y="2685701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Transmits link-layer frame</a:t>
            </a:r>
            <a:endParaRPr lang="en-US" sz="3200" i="0" dirty="0"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xmlns="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902680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xmlns="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8797907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08BEC94-8368-4C3E-ACA9-2A6A07318BD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8B5FB8E7-1F31-4CDF-B337-257D02D89E71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29F70355-990D-4928-84C0-F988463D21A6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xmlns="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xmlns="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xmlns="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xmlns="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xmlns="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xmlns="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xmlns="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xmlns="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xmlns="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xmlns="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passes datagram up protocol stack to IP</a:t>
            </a:r>
            <a:endParaRPr lang="en-US" sz="3200" i="0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xmlns="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xmlns="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xmlns="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xmlns="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xmlns="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xmlns="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xmlns="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xmlns="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xmlns="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xmlns="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5C4C6265-D0A3-466C-9AA5-044DCD5E896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6C50C362-C74A-4111-9920-A90B1308A69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97AADF87-02DC-4725-A8C2-F385A405B6DF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587375" indent="-457200">
              <a:defRPr/>
            </a:pP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ea typeface="Arial" panose="020B0604020202020204" pitchFamily="34" charset="0"/>
              </a:rPr>
              <a:t>Introduction to link layer</a:t>
            </a:r>
          </a:p>
          <a:p>
            <a:pPr marL="587375" indent="-457200">
              <a:defRPr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Error detection and correction techniques</a:t>
            </a:r>
          </a:p>
          <a:p>
            <a:pPr marL="1044575" lvl="1" indent="-457200">
              <a:defRPr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Parity Checks</a:t>
            </a:r>
          </a:p>
          <a:p>
            <a:pPr marL="1044575" lvl="1" indent="-457200">
              <a:defRPr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Internet Checksum</a:t>
            </a:r>
          </a:p>
          <a:p>
            <a:pPr marL="1044575" lvl="1" indent="-457200">
              <a:defRPr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Cyclic Redundancy Check</a:t>
            </a:r>
          </a:p>
          <a:p>
            <a:pPr marL="342900" indent="-212725">
              <a:buFont typeface="Wingdings" charset="2"/>
              <a:buChar char="§"/>
              <a:defRPr/>
            </a:pP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6400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47 : Intro to Link layer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37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009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68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3" y="1650823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2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</a:t>
            </a:r>
            <a:r>
              <a:rPr lang="en-US" sz="2400" dirty="0"/>
              <a:t>Physical Topology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sz="2400" dirty="0"/>
              <a:t>  Frame Structure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5264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50 : Ethernet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65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xmlns="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574964" y="1482264"/>
            <a:ext cx="10049082" cy="265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altLang="ja-JP" sz="2400" dirty="0"/>
              <a:t>“D</a:t>
            </a:r>
            <a:r>
              <a:rPr lang="en-US" sz="2400" dirty="0"/>
              <a:t>ominant</a:t>
            </a:r>
            <a:r>
              <a:rPr lang="en-US" altLang="ja-JP" sz="2400" dirty="0"/>
              <a:t>”</a:t>
            </a:r>
            <a:r>
              <a:rPr lang="en-US" sz="2400" dirty="0"/>
              <a:t> wired LAN technology: </a:t>
            </a:r>
          </a:p>
          <a:p>
            <a:pPr marL="746125" indent="-301625">
              <a:defRPr/>
            </a:pPr>
            <a:r>
              <a:rPr lang="en-US" sz="2400" dirty="0"/>
              <a:t>First widely used LAN technology</a:t>
            </a:r>
          </a:p>
          <a:p>
            <a:pPr marL="746125" indent="-301625">
              <a:defRPr/>
            </a:pPr>
            <a:r>
              <a:rPr lang="en-US" sz="2400" dirty="0"/>
              <a:t>Simpler, cheap</a:t>
            </a:r>
          </a:p>
          <a:p>
            <a:pPr marL="746125" indent="-301625">
              <a:defRPr/>
            </a:pPr>
            <a:r>
              <a:rPr lang="en-US" sz="2400" dirty="0"/>
              <a:t>Kept up with speed race: 10 Mbps – 400 Gbps </a:t>
            </a:r>
          </a:p>
          <a:p>
            <a:pPr marL="746125" indent="-301625">
              <a:defRPr/>
            </a:pPr>
            <a:r>
              <a:rPr lang="en-US" sz="2400" dirty="0"/>
              <a:t>Single chip, multiple speeds (e.g., Broadcom  BCM5761)</a:t>
            </a:r>
          </a:p>
          <a:p>
            <a:pPr marL="444500" indent="0">
              <a:buNone/>
              <a:defRPr/>
            </a:pPr>
            <a:endParaRPr lang="en-US" sz="24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xmlns="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1" y="4185182"/>
            <a:ext cx="4089976" cy="216723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xmlns="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743" y="5593291"/>
            <a:ext cx="2693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cs typeface="Arial"/>
              </a:rPr>
              <a:t>Metcalfe’s Ethernet sketch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05A384-818F-F74B-8BD5-43FAA8C916A6}"/>
              </a:ext>
            </a:extLst>
          </p:cNvPr>
          <p:cNvSpPr txBox="1"/>
          <p:nvPr/>
        </p:nvSpPr>
        <p:spPr>
          <a:xfrm>
            <a:off x="850006" y="6387921"/>
            <a:ext cx="8535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www.uspto.gov</a:t>
            </a:r>
            <a:r>
              <a:rPr lang="en-US" sz="1600" dirty="0"/>
              <a:t>/learning-and-resources/journeys-innovation/audio-stories/defying-doubters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E8898EB-3A7A-4B14-829F-3591E666F90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77872CB-001A-4A43-B2B3-E29F9BF6C13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68C8617-3A77-4902-9B25-54EBB75F40EF}"/>
              </a:ext>
            </a:extLst>
          </p:cNvPr>
          <p:cNvSpPr/>
          <p:nvPr/>
        </p:nvSpPr>
        <p:spPr>
          <a:xfrm>
            <a:off x="393111" y="727493"/>
            <a:ext cx="129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Bus: </a:t>
            </a:r>
            <a:r>
              <a:rPr lang="en-US" sz="2400" dirty="0"/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xmlns="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xmlns="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Arial" charset="0"/>
              </a:rPr>
              <a:t>bus: </a:t>
            </a:r>
            <a:r>
              <a:rPr lang="en-US" sz="2400" i="0" dirty="0">
                <a:latin typeface="+mn-lt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xmlns="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xmlns="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xmlns="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xmlns="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xmlns="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xmlns="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xmlns="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xmlns="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xmlns="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xmlns="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xmlns="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xmlns="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xmlns="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xmlns="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xmlns="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xmlns="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xmlns="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xmlns="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xmlns="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xmlns="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xmlns="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xmlns="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xmlns="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xmlns="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xmlns="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xmlns="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xmlns="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xmlns="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xmlns="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xmlns="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xmlns="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xmlns="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xmlns="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xmlns="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xmlns="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xmlns="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xmlns="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xmlns="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9019916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Switched: </a:t>
            </a:r>
            <a:r>
              <a:rPr lang="en-US" sz="2400" dirty="0"/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active link-layer 2 </a:t>
            </a:r>
            <a:r>
              <a:rPr lang="en-US" i="1" dirty="0">
                <a:solidFill>
                  <a:srgbClr val="0000A8"/>
                </a:solidFill>
              </a:rPr>
              <a:t>switch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each </a:t>
            </a:r>
            <a:r>
              <a:rPr lang="en-US" altLang="ja-JP" dirty="0"/>
              <a:t>“</a:t>
            </a:r>
            <a:r>
              <a:rPr lang="en-US" dirty="0"/>
              <a:t>spoke</a:t>
            </a:r>
            <a:r>
              <a:rPr lang="en-US" altLang="ja-JP" dirty="0"/>
              <a:t>”</a:t>
            </a:r>
            <a:r>
              <a:rPr lang="en-US" dirty="0"/>
              <a:t> runs a (separate) Ethernet protocol (nodes do not collide with each other)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53A5F064-321C-4D75-B50C-D8C2B1F78E2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12ACA059-AD94-44A2-8258-28A0B24686B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73F7447C-5482-45E0-8751-E6D86296F934}"/>
              </a:ext>
            </a:extLst>
          </p:cNvPr>
          <p:cNvSpPr/>
          <p:nvPr/>
        </p:nvSpPr>
        <p:spPr>
          <a:xfrm>
            <a:off x="393111" y="727493"/>
            <a:ext cx="3758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Physical Topology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xmlns="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8037641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Sending interface encapsulates IP datagram (or other network layer protocol packet) in </a:t>
            </a:r>
            <a:r>
              <a:rPr lang="en-US" sz="2400" dirty="0">
                <a:solidFill>
                  <a:srgbClr val="CC0000"/>
                </a:solidFill>
              </a:rPr>
              <a:t>Ethernet frame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xmlns="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1227060" y="2277180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xmlns="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xmlns="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xmlns="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xmlns="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xmlns="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xmlns="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xmlns="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xmlns="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xmlns="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xmlns="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xmlns="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xmlns="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xmlns="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xmlns="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11088"/>
            <a:ext cx="8381770" cy="180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Preamble: </a:t>
            </a:r>
          </a:p>
          <a:p>
            <a:pPr marL="465138" indent="-233363">
              <a:defRPr/>
            </a:pPr>
            <a:r>
              <a:rPr lang="en-US" sz="2400" dirty="0"/>
              <a:t> Used to synchronize receiver, sender clock rates</a:t>
            </a:r>
          </a:p>
          <a:p>
            <a:pPr marL="465138" indent="-233363">
              <a:defRPr/>
            </a:pPr>
            <a:r>
              <a:rPr lang="en-US" sz="2400" dirty="0"/>
              <a:t>7 bytes of 10101010 followed by one byte of 10101011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413D21C-6660-42BB-A770-3C19EC6900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59BA6FE-6765-40C2-AA4B-84C24C79B8E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C64274B-1446-48DD-831C-4D0BB98D7E3F}"/>
              </a:ext>
            </a:extLst>
          </p:cNvPr>
          <p:cNvSpPr/>
          <p:nvPr/>
        </p:nvSpPr>
        <p:spPr>
          <a:xfrm>
            <a:off x="393111" y="727493"/>
            <a:ext cx="342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xmlns="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xmlns="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xmlns="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xmlns="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xmlns="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xmlns="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xmlns="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xmlns="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xmlns="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xmlns="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xmlns="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xmlns="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xmlns="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xmlns="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9021795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Addresses: </a:t>
            </a:r>
            <a:r>
              <a:rPr lang="en-US" sz="2400" dirty="0"/>
              <a:t>6 byte source, destination MAC addresses</a:t>
            </a:r>
          </a:p>
          <a:p>
            <a:pPr lvl="1">
              <a:defRPr/>
            </a:pPr>
            <a:r>
              <a:rPr lang="en-US" dirty="0"/>
              <a:t>if adapter receives frame with matching destination address, or with broadcast address (e.g., ARP packet), it passes data in frame to network layer protocol</a:t>
            </a:r>
          </a:p>
          <a:p>
            <a:pPr lvl="1">
              <a:defRPr/>
            </a:pPr>
            <a:r>
              <a:rPr lang="en-US" dirty="0"/>
              <a:t>otherwise, adapter discards frame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Type: </a:t>
            </a:r>
            <a:r>
              <a:rPr lang="en-US" sz="2400" dirty="0"/>
              <a:t>indicates higher layer protocol </a:t>
            </a:r>
          </a:p>
          <a:p>
            <a:pPr lvl="1">
              <a:defRPr/>
            </a:pPr>
            <a:r>
              <a:rPr lang="en-US" dirty="0"/>
              <a:t>mostly IP but others possible, e.g., Novell IPX, AppleTalk</a:t>
            </a:r>
          </a:p>
          <a:p>
            <a:pPr lvl="1">
              <a:defRPr/>
            </a:pPr>
            <a:r>
              <a:rPr lang="en-US" dirty="0"/>
              <a:t>used to demultiplex up at receiver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CRC: </a:t>
            </a:r>
            <a:r>
              <a:rPr lang="en-US" sz="2400" dirty="0"/>
              <a:t>cyclic redundancy check at receiver</a:t>
            </a:r>
          </a:p>
          <a:p>
            <a:pPr lvl="1">
              <a:defRPr/>
            </a:pPr>
            <a:r>
              <a:rPr lang="en-US" dirty="0"/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BFFC04B-D770-4C8E-94B1-A1786709623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FEAC11E-56D8-42F0-BC00-929A5D0F8B5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779A859-2D48-4052-9EB4-C72EB17978FF}"/>
              </a:ext>
            </a:extLst>
          </p:cNvPr>
          <p:cNvSpPr/>
          <p:nvPr/>
        </p:nvSpPr>
        <p:spPr>
          <a:xfrm>
            <a:off x="393111" y="727493"/>
            <a:ext cx="442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 ( 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xmlns="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731853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Connectionless: </a:t>
            </a:r>
            <a:r>
              <a:rPr lang="en-US" sz="2400" dirty="0"/>
              <a:t>no handshaking between sending and receiving NICs 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Unreliable: </a:t>
            </a:r>
            <a:r>
              <a:rPr lang="en-US" sz="2400" dirty="0"/>
              <a:t>receiving NIC doesn’t send ACKs or NAKs to sending NIC</a:t>
            </a:r>
          </a:p>
          <a:p>
            <a:pPr lvl="1">
              <a:defRPr/>
            </a:pPr>
            <a:r>
              <a:rPr lang="en-US" dirty="0"/>
              <a:t>data in dropped frames recovered only if initial sender uses higher layer </a:t>
            </a:r>
            <a:r>
              <a:rPr lang="en-US" dirty="0" err="1"/>
              <a:t>rdt</a:t>
            </a:r>
            <a:r>
              <a:rPr lang="en-US" dirty="0"/>
              <a:t> (e.g., TCP), otherwise dropped data lost</a:t>
            </a:r>
          </a:p>
          <a:p>
            <a:pPr>
              <a:defRPr/>
            </a:pPr>
            <a:r>
              <a:rPr lang="en-US" sz="2400" dirty="0"/>
              <a:t>Ethernet’s MAC protocol: unslotted </a:t>
            </a:r>
            <a:r>
              <a:rPr lang="en-US" sz="2400" dirty="0">
                <a:solidFill>
                  <a:srgbClr val="C00000"/>
                </a:solidFill>
              </a:rPr>
              <a:t>CSMA/CD with binary </a:t>
            </a:r>
            <a:r>
              <a:rPr lang="en-US" sz="2400" dirty="0" err="1">
                <a:solidFill>
                  <a:srgbClr val="C00000"/>
                </a:solidFill>
              </a:rPr>
              <a:t>backoff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F1E1E88-6BDB-4AE1-BD79-302CA94F304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FD0C6B9-AE6F-46A7-A52C-AAF99D649A0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8263DC9-06DF-403F-BBBC-127DD823D195}"/>
              </a:ext>
            </a:extLst>
          </p:cNvPr>
          <p:cNvSpPr/>
          <p:nvPr/>
        </p:nvSpPr>
        <p:spPr>
          <a:xfrm>
            <a:off x="393111" y="727493"/>
            <a:ext cx="4844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Unreliable Connectionless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239" y="2841203"/>
            <a:ext cx="974418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physical layer media: fiber, cable</a:t>
            </a:r>
          </a:p>
          <a:p>
            <a:pPr>
              <a:lnSpc>
                <a:spcPct val="90000"/>
              </a:lnSpc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xmlns="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xmlns="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xmlns="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xmlns="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xmlns="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xmlns="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xmlns="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xmlns="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xmlns="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xmlns="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xmlns="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xmlns="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xmlns="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MAC protocol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xmlns="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xmlns="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xmlns="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xmlns="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xmlns="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xmlns="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xmlns="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xmlns="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xmlns="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xmlns="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xmlns="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xmlns="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xmlns="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xmlns="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xmlns="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xmlns="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i="1" kern="0" dirty="0">
                <a:solidFill>
                  <a:srgbClr val="0000A8"/>
                </a:solidFill>
                <a:cs typeface="+mn-cs"/>
              </a:rPr>
              <a:t>Many</a:t>
            </a:r>
            <a:r>
              <a:rPr lang="en-US" sz="2400" kern="0" dirty="0">
                <a:solidFill>
                  <a:srgbClr val="0000A8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different Ethernet standards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Common MAC protocol and frame format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speeds: 2 Mbps, 10 Mbps, 100 Mbps, 1Gbps, 10 Gbps, 40 Gbps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6252B87-3988-4B71-B0C7-32A45E60185A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D265443B-99CC-497C-88AC-6C56E20EF13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0D07C117-0432-4C10-A71E-C9A76C0B28C3}"/>
              </a:ext>
            </a:extLst>
          </p:cNvPr>
          <p:cNvSpPr/>
          <p:nvPr/>
        </p:nvSpPr>
        <p:spPr>
          <a:xfrm>
            <a:off x="393111" y="727493"/>
            <a:ext cx="6721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802.3 Ethernet Standards: Link and Physical Layers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B23DF53-14D3-4DB9-B475-A0FB2D800CAE}"/>
              </a:ext>
            </a:extLst>
          </p:cNvPr>
          <p:cNvSpPr/>
          <p:nvPr/>
        </p:nvSpPr>
        <p:spPr>
          <a:xfrm>
            <a:off x="432474" y="69088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Introduction to Link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62" name="Text Box 467">
            <a:extLst>
              <a:ext uri="{FF2B5EF4-FFF2-40B4-BE49-F238E27FC236}">
                <a16:creationId xmlns:a16="http://schemas.microsoft.com/office/drawing/2014/main" xmlns="" id="{BF8AA900-795A-4DA8-AEEB-2C1E7A48C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65" y="5490453"/>
            <a:ext cx="4557138" cy="13508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link layer </a:t>
            </a:r>
            <a:r>
              <a:rPr lang="en-US" sz="2400" dirty="0">
                <a:latin typeface="+mn-lt"/>
                <a:cs typeface="+mn-cs"/>
              </a:rPr>
              <a:t>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transferring datagram from one node 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physically adjacent </a:t>
            </a:r>
            <a:r>
              <a:rPr lang="en-US" sz="2400" dirty="0">
                <a:latin typeface="+mn-lt"/>
                <a:cs typeface="+mn-cs"/>
              </a:rPr>
              <a:t>node over a li</a:t>
            </a:r>
            <a:r>
              <a:rPr lang="en-US" sz="2400" i="0" dirty="0">
                <a:latin typeface="+mn-lt"/>
                <a:cs typeface="+mn-cs"/>
              </a:rPr>
              <a:t>nk</a:t>
            </a:r>
            <a:endParaRPr lang="en-US" i="0" dirty="0">
              <a:latin typeface="+mn-lt"/>
              <a:cs typeface="+mn-cs"/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xmlns="" id="{6D17384F-C95B-4315-ACD2-00BE25B28253}"/>
              </a:ext>
            </a:extLst>
          </p:cNvPr>
          <p:cNvSpPr/>
          <p:nvPr/>
        </p:nvSpPr>
        <p:spPr>
          <a:xfrm>
            <a:off x="4426501" y="5498259"/>
            <a:ext cx="4343873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9">
            <a:extLst>
              <a:ext uri="{FF2B5EF4-FFF2-40B4-BE49-F238E27FC236}">
                <a16:creationId xmlns:a16="http://schemas.microsoft.com/office/drawing/2014/main" xmlns="" id="{168B15D9-2757-4A9C-B0E1-2C8BC74908FD}"/>
              </a:ext>
            </a:extLst>
          </p:cNvPr>
          <p:cNvSpPr/>
          <p:nvPr/>
        </p:nvSpPr>
        <p:spPr>
          <a:xfrm>
            <a:off x="2382006" y="3020860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Freeform 417">
            <a:extLst>
              <a:ext uri="{FF2B5EF4-FFF2-40B4-BE49-F238E27FC236}">
                <a16:creationId xmlns:a16="http://schemas.microsoft.com/office/drawing/2014/main" xmlns="" id="{944596A7-0648-4BA4-B9D8-6AE3515DE816}"/>
              </a:ext>
            </a:extLst>
          </p:cNvPr>
          <p:cNvSpPr>
            <a:spLocks/>
          </p:cNvSpPr>
          <p:nvPr/>
        </p:nvSpPr>
        <p:spPr bwMode="auto">
          <a:xfrm>
            <a:off x="670894" y="1781117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7" name="Group 418">
            <a:extLst>
              <a:ext uri="{FF2B5EF4-FFF2-40B4-BE49-F238E27FC236}">
                <a16:creationId xmlns:a16="http://schemas.microsoft.com/office/drawing/2014/main" xmlns="" id="{1363415A-FAC1-460E-987D-6AF787EB218C}"/>
              </a:ext>
            </a:extLst>
          </p:cNvPr>
          <p:cNvGrpSpPr>
            <a:grpSpLocks/>
          </p:cNvGrpSpPr>
          <p:nvPr/>
        </p:nvGrpSpPr>
        <p:grpSpPr bwMode="auto">
          <a:xfrm>
            <a:off x="602168" y="3244333"/>
            <a:ext cx="1458912" cy="933450"/>
            <a:chOff x="2889" y="1631"/>
            <a:chExt cx="980" cy="743"/>
          </a:xfrm>
        </p:grpSpPr>
        <p:sp>
          <p:nvSpPr>
            <p:cNvPr id="1109" name="Rectangle 419">
              <a:extLst>
                <a:ext uri="{FF2B5EF4-FFF2-40B4-BE49-F238E27FC236}">
                  <a16:creationId xmlns:a16="http://schemas.microsoft.com/office/drawing/2014/main" xmlns="" id="{CABA383D-A1A8-4127-976E-6BC6F935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10" name="AutoShape 420">
              <a:extLst>
                <a:ext uri="{FF2B5EF4-FFF2-40B4-BE49-F238E27FC236}">
                  <a16:creationId xmlns:a16="http://schemas.microsoft.com/office/drawing/2014/main" xmlns="" id="{E91F36F4-1C17-4C80-B223-685CE39E2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68" name="Freeform 427">
            <a:extLst>
              <a:ext uri="{FF2B5EF4-FFF2-40B4-BE49-F238E27FC236}">
                <a16:creationId xmlns:a16="http://schemas.microsoft.com/office/drawing/2014/main" xmlns="" id="{A2023FDE-F35C-4205-90B7-5B97D08D4D40}"/>
              </a:ext>
            </a:extLst>
          </p:cNvPr>
          <p:cNvSpPr>
            <a:spLocks/>
          </p:cNvSpPr>
          <p:nvPr/>
        </p:nvSpPr>
        <p:spPr bwMode="auto">
          <a:xfrm>
            <a:off x="1109219" y="4638216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9" name="Text Box 580">
            <a:extLst>
              <a:ext uri="{FF2B5EF4-FFF2-40B4-BE49-F238E27FC236}">
                <a16:creationId xmlns:a16="http://schemas.microsoft.com/office/drawing/2014/main" xmlns="" id="{D6351AC8-D503-433A-889D-5CF939FC7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092" y="1443543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570" name="Text Box 580">
            <a:extLst>
              <a:ext uri="{FF2B5EF4-FFF2-40B4-BE49-F238E27FC236}">
                <a16:creationId xmlns:a16="http://schemas.microsoft.com/office/drawing/2014/main" xmlns="" id="{922DFD2A-6DCE-4762-B697-94BF671E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26" y="5734857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571" name="Freeform 19">
            <a:extLst>
              <a:ext uri="{FF2B5EF4-FFF2-40B4-BE49-F238E27FC236}">
                <a16:creationId xmlns:a16="http://schemas.microsoft.com/office/drawing/2014/main" xmlns="" id="{49AF39AE-8CF7-4A3E-8967-669E7B3E7243}"/>
              </a:ext>
            </a:extLst>
          </p:cNvPr>
          <p:cNvSpPr/>
          <p:nvPr/>
        </p:nvSpPr>
        <p:spPr>
          <a:xfrm>
            <a:off x="3618964" y="3134622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xmlns="" id="{0D1B050B-E993-4D35-8E7B-EE0AB969BA0F}"/>
              </a:ext>
            </a:extLst>
          </p:cNvPr>
          <p:cNvGrpSpPr/>
          <p:nvPr/>
        </p:nvGrpSpPr>
        <p:grpSpPr>
          <a:xfrm>
            <a:off x="4234518" y="3883132"/>
            <a:ext cx="687393" cy="721548"/>
            <a:chOff x="5203089" y="1751190"/>
            <a:chExt cx="858331" cy="662414"/>
          </a:xfrm>
        </p:grpSpPr>
        <p:sp>
          <p:nvSpPr>
            <p:cNvPr id="1101" name="Freeform 21">
              <a:extLst>
                <a:ext uri="{FF2B5EF4-FFF2-40B4-BE49-F238E27FC236}">
                  <a16:creationId xmlns:a16="http://schemas.microsoft.com/office/drawing/2014/main" xmlns="" id="{B7014B90-6D7C-4A24-8FF7-7DBCB7C928C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Freeform 22">
              <a:extLst>
                <a:ext uri="{FF2B5EF4-FFF2-40B4-BE49-F238E27FC236}">
                  <a16:creationId xmlns:a16="http://schemas.microsoft.com/office/drawing/2014/main" xmlns="" id="{94B444D1-784D-46A0-B938-1B1837A08BB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xmlns="" id="{CBA2850F-778E-4F96-8EB6-C391913C612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xmlns="" id="{CDD4AE15-8F2A-4EAB-A331-EA2D420B4D9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xmlns="" id="{1E531752-81B9-4B8B-AD4D-EFE59D820498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xmlns="" id="{428932C0-BC54-4C97-8906-CA647DB47DF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xmlns="" id="{CAE7C4E0-FA67-4300-B110-F0F5578FE74A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xmlns="" id="{0D476368-6BAC-4571-8A15-BDFA2BD13EF9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xmlns="" id="{A24A7369-9FA0-4B7A-AD02-C715B1A025A0}"/>
              </a:ext>
            </a:extLst>
          </p:cNvPr>
          <p:cNvGrpSpPr/>
          <p:nvPr/>
        </p:nvGrpSpPr>
        <p:grpSpPr>
          <a:xfrm>
            <a:off x="4167989" y="3149253"/>
            <a:ext cx="594613" cy="648336"/>
            <a:chOff x="5203089" y="1751190"/>
            <a:chExt cx="858331" cy="662414"/>
          </a:xfrm>
        </p:grpSpPr>
        <p:sp>
          <p:nvSpPr>
            <p:cNvPr id="1093" name="Freeform 30">
              <a:extLst>
                <a:ext uri="{FF2B5EF4-FFF2-40B4-BE49-F238E27FC236}">
                  <a16:creationId xmlns:a16="http://schemas.microsoft.com/office/drawing/2014/main" xmlns="" id="{CF070009-C1F9-4398-9210-AF4F35C552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Freeform 31">
              <a:extLst>
                <a:ext uri="{FF2B5EF4-FFF2-40B4-BE49-F238E27FC236}">
                  <a16:creationId xmlns:a16="http://schemas.microsoft.com/office/drawing/2014/main" xmlns="" id="{693E8077-70C1-402B-ACA5-971F76606D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xmlns="" id="{3448B89A-B31B-42CE-AAE3-DD462A2FD9F3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xmlns="" id="{CBBFB690-312C-48E2-9C57-42C713C73700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xmlns="" id="{5B84632A-1151-437E-814D-A7340149CA6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xmlns="" id="{AB7A865B-B084-46E8-B9D1-30C76223962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xmlns="" id="{B7C987D1-1BAC-4960-B472-FE52A2867D25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xmlns="" id="{63EBBF9F-D0EE-4009-AF12-D0F090BC4D9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Freeform 38">
            <a:extLst>
              <a:ext uri="{FF2B5EF4-FFF2-40B4-BE49-F238E27FC236}">
                <a16:creationId xmlns:a16="http://schemas.microsoft.com/office/drawing/2014/main" xmlns="" id="{FCA708A7-71D3-4156-A832-D00F0AC7944C}"/>
              </a:ext>
            </a:extLst>
          </p:cNvPr>
          <p:cNvSpPr/>
          <p:nvPr/>
        </p:nvSpPr>
        <p:spPr>
          <a:xfrm>
            <a:off x="2937631" y="1737124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xmlns="" id="{88105B0E-C973-409B-BA18-C033BA12BAB7}"/>
              </a:ext>
            </a:extLst>
          </p:cNvPr>
          <p:cNvSpPr txBox="1"/>
          <p:nvPr/>
        </p:nvSpPr>
        <p:spPr>
          <a:xfrm>
            <a:off x="2824019" y="1806277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xmlns="" id="{878F09FC-D1AE-4092-844A-437F63402009}"/>
              </a:ext>
            </a:extLst>
          </p:cNvPr>
          <p:cNvSpPr/>
          <p:nvPr/>
        </p:nvSpPr>
        <p:spPr>
          <a:xfrm>
            <a:off x="2675886" y="3632990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xmlns="" id="{E630D026-3179-4C55-9C06-8493D73204D3}"/>
              </a:ext>
            </a:extLst>
          </p:cNvPr>
          <p:cNvSpPr txBox="1"/>
          <p:nvPr/>
        </p:nvSpPr>
        <p:spPr>
          <a:xfrm>
            <a:off x="4314585" y="4633019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xmlns="" id="{30C9F00B-D75C-4ABD-85F1-836BFC3E00B7}"/>
              </a:ext>
            </a:extLst>
          </p:cNvPr>
          <p:cNvCxnSpPr>
            <a:cxnSpLocks/>
          </p:cNvCxnSpPr>
          <p:nvPr/>
        </p:nvCxnSpPr>
        <p:spPr>
          <a:xfrm flipH="1" flipV="1">
            <a:off x="3956738" y="3535207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xmlns="" id="{15EF6D57-D3AA-4463-B3AD-59227F9381B9}"/>
              </a:ext>
            </a:extLst>
          </p:cNvPr>
          <p:cNvCxnSpPr>
            <a:cxnSpLocks/>
          </p:cNvCxnSpPr>
          <p:nvPr/>
        </p:nvCxnSpPr>
        <p:spPr>
          <a:xfrm flipH="1" flipV="1">
            <a:off x="4057653" y="3595766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xmlns="" id="{77521396-2D99-49BA-8FC2-319B777CB7B2}"/>
              </a:ext>
            </a:extLst>
          </p:cNvPr>
          <p:cNvCxnSpPr>
            <a:cxnSpLocks/>
          </p:cNvCxnSpPr>
          <p:nvPr/>
        </p:nvCxnSpPr>
        <p:spPr>
          <a:xfrm flipV="1">
            <a:off x="4033715" y="3588503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xmlns="" id="{BE80B800-FB9A-4496-971B-BF3573826CF2}"/>
              </a:ext>
            </a:extLst>
          </p:cNvPr>
          <p:cNvCxnSpPr>
            <a:cxnSpLocks/>
          </p:cNvCxnSpPr>
          <p:nvPr/>
        </p:nvCxnSpPr>
        <p:spPr>
          <a:xfrm flipH="1" flipV="1">
            <a:off x="3967592" y="3549978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xmlns="" id="{8638AF60-0BD5-4EE0-BD5A-A59889B62748}"/>
              </a:ext>
            </a:extLst>
          </p:cNvPr>
          <p:cNvCxnSpPr>
            <a:cxnSpLocks/>
          </p:cNvCxnSpPr>
          <p:nvPr/>
        </p:nvCxnSpPr>
        <p:spPr>
          <a:xfrm flipH="1" flipV="1">
            <a:off x="3947438" y="4026724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xmlns="" id="{DB11BDE3-8091-4555-86D2-CADFF0D2FFAA}"/>
              </a:ext>
            </a:extLst>
          </p:cNvPr>
          <p:cNvCxnSpPr>
            <a:cxnSpLocks/>
          </p:cNvCxnSpPr>
          <p:nvPr/>
        </p:nvCxnSpPr>
        <p:spPr>
          <a:xfrm flipH="1">
            <a:off x="3292013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xmlns="" id="{F315FEA0-3780-406F-9AC3-F5739513CB29}"/>
              </a:ext>
            </a:extLst>
          </p:cNvPr>
          <p:cNvCxnSpPr>
            <a:cxnSpLocks/>
          </p:cNvCxnSpPr>
          <p:nvPr/>
        </p:nvCxnSpPr>
        <p:spPr>
          <a:xfrm flipH="1">
            <a:off x="2616434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xmlns="" id="{7740A0E1-BDB5-44C9-BCDE-1BAF5EFA904F}"/>
              </a:ext>
            </a:extLst>
          </p:cNvPr>
          <p:cNvCxnSpPr>
            <a:cxnSpLocks/>
          </p:cNvCxnSpPr>
          <p:nvPr/>
        </p:nvCxnSpPr>
        <p:spPr>
          <a:xfrm flipH="1">
            <a:off x="2673686" y="3462754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xmlns="" id="{995EAE94-570E-4CFF-A865-49DCC15F6ED8}"/>
              </a:ext>
            </a:extLst>
          </p:cNvPr>
          <p:cNvCxnSpPr>
            <a:cxnSpLocks/>
          </p:cNvCxnSpPr>
          <p:nvPr/>
        </p:nvCxnSpPr>
        <p:spPr>
          <a:xfrm>
            <a:off x="3129887" y="3462754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xmlns="" id="{CD06777C-7120-48E7-B268-892A3D387D2F}"/>
              </a:ext>
            </a:extLst>
          </p:cNvPr>
          <p:cNvCxnSpPr/>
          <p:nvPr/>
        </p:nvCxnSpPr>
        <p:spPr>
          <a:xfrm>
            <a:off x="3534486" y="2709774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xmlns="" id="{9E844D72-F68B-4F52-A07B-AF355379D782}"/>
              </a:ext>
            </a:extLst>
          </p:cNvPr>
          <p:cNvCxnSpPr>
            <a:cxnSpLocks/>
          </p:cNvCxnSpPr>
          <p:nvPr/>
        </p:nvCxnSpPr>
        <p:spPr>
          <a:xfrm flipH="1">
            <a:off x="3195537" y="2650095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9" name="Line 428">
            <a:extLst>
              <a:ext uri="{FF2B5EF4-FFF2-40B4-BE49-F238E27FC236}">
                <a16:creationId xmlns:a16="http://schemas.microsoft.com/office/drawing/2014/main" xmlns="" id="{4B980505-B3E4-4600-A16D-8B4D3BC30CC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86427" y="5206821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0" name="Line 430">
            <a:extLst>
              <a:ext uri="{FF2B5EF4-FFF2-40B4-BE49-F238E27FC236}">
                <a16:creationId xmlns:a16="http://schemas.microsoft.com/office/drawing/2014/main" xmlns="" id="{A49529B9-5CCC-43C9-BDAB-07A022DCE45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606744" y="5360368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Line 431">
            <a:extLst>
              <a:ext uri="{FF2B5EF4-FFF2-40B4-BE49-F238E27FC236}">
                <a16:creationId xmlns:a16="http://schemas.microsoft.com/office/drawing/2014/main" xmlns="" id="{788D9825-A857-4259-B1BB-615E43449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77" y="4793599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2" name="Line 432">
            <a:extLst>
              <a:ext uri="{FF2B5EF4-FFF2-40B4-BE49-F238E27FC236}">
                <a16:creationId xmlns:a16="http://schemas.microsoft.com/office/drawing/2014/main" xmlns="" id="{7DFF564C-5A66-4444-A578-5E23B8E79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6884" y="4793599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3" name="Line 433">
            <a:extLst>
              <a:ext uri="{FF2B5EF4-FFF2-40B4-BE49-F238E27FC236}">
                <a16:creationId xmlns:a16="http://schemas.microsoft.com/office/drawing/2014/main" xmlns="" id="{5FF3DEE2-1834-4A50-9233-F467A571E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8562" y="5063958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Line 435">
            <a:extLst>
              <a:ext uri="{FF2B5EF4-FFF2-40B4-BE49-F238E27FC236}">
                <a16:creationId xmlns:a16="http://schemas.microsoft.com/office/drawing/2014/main" xmlns="" id="{4EA5A7D1-8712-4B68-AB49-3E45BC59A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7025" y="5072416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5" name="Line 436">
            <a:extLst>
              <a:ext uri="{FF2B5EF4-FFF2-40B4-BE49-F238E27FC236}">
                <a16:creationId xmlns:a16="http://schemas.microsoft.com/office/drawing/2014/main" xmlns="" id="{AADE3843-D188-47D2-AB8B-D87DD8EF5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5185" y="5245552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6" name="Line 439">
            <a:extLst>
              <a:ext uri="{FF2B5EF4-FFF2-40B4-BE49-F238E27FC236}">
                <a16:creationId xmlns:a16="http://schemas.microsoft.com/office/drawing/2014/main" xmlns="" id="{1E01152E-915F-41AC-ACD5-B9FBB0513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635" y="5237334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7" name="Line 440">
            <a:extLst>
              <a:ext uri="{FF2B5EF4-FFF2-40B4-BE49-F238E27FC236}">
                <a16:creationId xmlns:a16="http://schemas.microsoft.com/office/drawing/2014/main" xmlns="" id="{C5AB1214-8F06-4EB9-BB8C-BEFD423DD9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85549" y="5263013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8" name="Line 441">
            <a:extLst>
              <a:ext uri="{FF2B5EF4-FFF2-40B4-BE49-F238E27FC236}">
                <a16:creationId xmlns:a16="http://schemas.microsoft.com/office/drawing/2014/main" xmlns="" id="{EB8661ED-86FA-45B5-AA08-250AF6A44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5549" y="5213130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9" name="Line 443">
            <a:extLst>
              <a:ext uri="{FF2B5EF4-FFF2-40B4-BE49-F238E27FC236}">
                <a16:creationId xmlns:a16="http://schemas.microsoft.com/office/drawing/2014/main" xmlns="" id="{9FDFA452-655A-417F-AC7E-A98257621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4596" y="3785052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0" name="Line 449">
            <a:extLst>
              <a:ext uri="{FF2B5EF4-FFF2-40B4-BE49-F238E27FC236}">
                <a16:creationId xmlns:a16="http://schemas.microsoft.com/office/drawing/2014/main" xmlns="" id="{5360EF12-EF51-41B3-BF73-ED6C9534A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3484" y="3996189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1" name="Line 428">
            <a:extLst>
              <a:ext uri="{FF2B5EF4-FFF2-40B4-BE49-F238E27FC236}">
                <a16:creationId xmlns:a16="http://schemas.microsoft.com/office/drawing/2014/main" xmlns="" id="{D294AA6E-B0AD-4358-AB8B-01FB5EA2AB7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82363" y="5538553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2" name="Line 440">
            <a:extLst>
              <a:ext uri="{FF2B5EF4-FFF2-40B4-BE49-F238E27FC236}">
                <a16:creationId xmlns:a16="http://schemas.microsoft.com/office/drawing/2014/main" xmlns="" id="{1AE71191-B15D-4CCF-927A-21617D6B4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43" y="4991644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xmlns="" id="{53A9B690-D5CA-4983-84D1-E6FE484951C6}"/>
              </a:ext>
            </a:extLst>
          </p:cNvPr>
          <p:cNvCxnSpPr/>
          <p:nvPr/>
        </p:nvCxnSpPr>
        <p:spPr>
          <a:xfrm flipH="1">
            <a:off x="3497453" y="2124514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xmlns="" id="{B73B4FEF-F58C-49F7-8E51-DD13C28EEBFB}"/>
              </a:ext>
            </a:extLst>
          </p:cNvPr>
          <p:cNvCxnSpPr/>
          <p:nvPr/>
        </p:nvCxnSpPr>
        <p:spPr>
          <a:xfrm flipH="1">
            <a:off x="3497453" y="2223395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xmlns="" id="{DF4B68F5-538E-4C56-8352-19376BA610F8}"/>
              </a:ext>
            </a:extLst>
          </p:cNvPr>
          <p:cNvCxnSpPr/>
          <p:nvPr/>
        </p:nvCxnSpPr>
        <p:spPr>
          <a:xfrm flipH="1">
            <a:off x="4068953" y="2155588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xmlns="" id="{46C5594E-AAF0-4ABE-8E82-DD2AFF75F03B}"/>
              </a:ext>
            </a:extLst>
          </p:cNvPr>
          <p:cNvCxnSpPr/>
          <p:nvPr/>
        </p:nvCxnSpPr>
        <p:spPr>
          <a:xfrm flipH="1">
            <a:off x="3538984" y="2674049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xmlns="" id="{E8EF1A27-ED39-4D13-A1EA-AB4DFC92C445}"/>
              </a:ext>
            </a:extLst>
          </p:cNvPr>
          <p:cNvCxnSpPr/>
          <p:nvPr/>
        </p:nvCxnSpPr>
        <p:spPr>
          <a:xfrm flipH="1">
            <a:off x="3466360" y="2124514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xmlns="" id="{4F779F16-2C8F-4F66-89CB-EF7496497624}"/>
              </a:ext>
            </a:extLst>
          </p:cNvPr>
          <p:cNvCxnSpPr/>
          <p:nvPr/>
        </p:nvCxnSpPr>
        <p:spPr>
          <a:xfrm flipH="1">
            <a:off x="4258921" y="2082407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xmlns="" id="{50E3FC52-901C-4A12-8C62-F71E9B2C68D9}"/>
              </a:ext>
            </a:extLst>
          </p:cNvPr>
          <p:cNvCxnSpPr/>
          <p:nvPr/>
        </p:nvCxnSpPr>
        <p:spPr>
          <a:xfrm flipH="1" flipV="1">
            <a:off x="4078812" y="2674049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xmlns="" id="{C6314DB5-6ADA-4645-A351-47D06CF3AC2F}"/>
              </a:ext>
            </a:extLst>
          </p:cNvPr>
          <p:cNvCxnSpPr/>
          <p:nvPr/>
        </p:nvCxnSpPr>
        <p:spPr>
          <a:xfrm flipH="1">
            <a:off x="2166041" y="2223395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1" name="Line 541">
            <a:extLst>
              <a:ext uri="{FF2B5EF4-FFF2-40B4-BE49-F238E27FC236}">
                <a16:creationId xmlns:a16="http://schemas.microsoft.com/office/drawing/2014/main" xmlns="" id="{B9519B44-3B67-4A07-9218-A9F99F0810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5523" y="4068461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Line 424">
            <a:extLst>
              <a:ext uri="{FF2B5EF4-FFF2-40B4-BE49-F238E27FC236}">
                <a16:creationId xmlns:a16="http://schemas.microsoft.com/office/drawing/2014/main" xmlns="" id="{F88F5EAC-27E9-4A14-86FD-E18A339ED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372" y="4002538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3" name="Picture 778" descr="antenna_radiation_stylized">
            <a:extLst>
              <a:ext uri="{FF2B5EF4-FFF2-40B4-BE49-F238E27FC236}">
                <a16:creationId xmlns:a16="http://schemas.microsoft.com/office/drawing/2014/main" xmlns="" id="{000856B5-9C47-4422-90EB-4CF02713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6" y="3769012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" name="Picture 781" descr="antenna_radiation_stylized">
            <a:extLst>
              <a:ext uri="{FF2B5EF4-FFF2-40B4-BE49-F238E27FC236}">
                <a16:creationId xmlns:a16="http://schemas.microsoft.com/office/drawing/2014/main" xmlns="" id="{D144A557-0DF9-4E4C-A801-09224512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91" y="5436020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" name="Picture 799" descr="cell_tower_radiation copy">
            <a:extLst>
              <a:ext uri="{FF2B5EF4-FFF2-40B4-BE49-F238E27FC236}">
                <a16:creationId xmlns:a16="http://schemas.microsoft.com/office/drawing/2014/main" xmlns="" id="{142E66D7-9535-464D-9400-449C66FB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84" y="2113249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Oval 800">
            <a:extLst>
              <a:ext uri="{FF2B5EF4-FFF2-40B4-BE49-F238E27FC236}">
                <a16:creationId xmlns:a16="http://schemas.microsoft.com/office/drawing/2014/main" xmlns="" id="{538DCB90-28AE-4C22-A706-6D3C6082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59" y="2248077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7" name="Line 426">
            <a:extLst>
              <a:ext uri="{FF2B5EF4-FFF2-40B4-BE49-F238E27FC236}">
                <a16:creationId xmlns:a16="http://schemas.microsoft.com/office/drawing/2014/main" xmlns="" id="{30ABEC35-8C18-4C3D-8E0B-1D48C4A86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678" y="2655441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8" name="Picture 777" descr="access_point_stylized_small">
            <a:extLst>
              <a:ext uri="{FF2B5EF4-FFF2-40B4-BE49-F238E27FC236}">
                <a16:creationId xmlns:a16="http://schemas.microsoft.com/office/drawing/2014/main" xmlns="" id="{5BF78F66-541F-494D-99F5-F43811B0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00" y="3816981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Picture 780" descr="access_point_stylized_small">
            <a:extLst>
              <a:ext uri="{FF2B5EF4-FFF2-40B4-BE49-F238E27FC236}">
                <a16:creationId xmlns:a16="http://schemas.microsoft.com/office/drawing/2014/main" xmlns="" id="{430E54AA-D20E-4200-9A1C-D133417C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8" y="5479314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619">
            <a:extLst>
              <a:ext uri="{FF2B5EF4-FFF2-40B4-BE49-F238E27FC236}">
                <a16:creationId xmlns:a16="http://schemas.microsoft.com/office/drawing/2014/main" xmlns="" id="{9073DE5C-44A9-4505-AE9F-153FD04EAAFD}"/>
              </a:ext>
            </a:extLst>
          </p:cNvPr>
          <p:cNvGrpSpPr/>
          <p:nvPr/>
        </p:nvGrpSpPr>
        <p:grpSpPr>
          <a:xfrm>
            <a:off x="2073437" y="4922502"/>
            <a:ext cx="393760" cy="218578"/>
            <a:chOff x="7493876" y="2774731"/>
            <a:chExt cx="1481958" cy="894622"/>
          </a:xfrm>
        </p:grpSpPr>
        <p:sp>
          <p:nvSpPr>
            <p:cNvPr id="1086" name="Freeform 121">
              <a:extLst>
                <a:ext uri="{FF2B5EF4-FFF2-40B4-BE49-F238E27FC236}">
                  <a16:creationId xmlns:a16="http://schemas.microsoft.com/office/drawing/2014/main" xmlns="" id="{1B36F79A-C7FA-42E4-A527-79E8E270D03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xmlns="" id="{9977CF78-3BC1-45CF-ABCA-CC46B2B3B19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xmlns="" id="{53F6F4ED-8CEA-4AB2-AD97-47560977A2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9" name="Freeform 124">
                <a:extLst>
                  <a:ext uri="{FF2B5EF4-FFF2-40B4-BE49-F238E27FC236}">
                    <a16:creationId xmlns:a16="http://schemas.microsoft.com/office/drawing/2014/main" xmlns="" id="{E374E5A1-1043-41FD-B398-2FA17EB06C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Freeform 125">
                <a:extLst>
                  <a:ext uri="{FF2B5EF4-FFF2-40B4-BE49-F238E27FC236}">
                    <a16:creationId xmlns:a16="http://schemas.microsoft.com/office/drawing/2014/main" xmlns="" id="{39FB8F28-3737-4184-8763-B9D535F969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Freeform 126">
                <a:extLst>
                  <a:ext uri="{FF2B5EF4-FFF2-40B4-BE49-F238E27FC236}">
                    <a16:creationId xmlns:a16="http://schemas.microsoft.com/office/drawing/2014/main" xmlns="" id="{4A7037BD-DF8F-4668-8985-69AC48CD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2" name="Freeform 127">
                <a:extLst>
                  <a:ext uri="{FF2B5EF4-FFF2-40B4-BE49-F238E27FC236}">
                    <a16:creationId xmlns:a16="http://schemas.microsoft.com/office/drawing/2014/main" xmlns="" id="{6B9701F6-4AA9-4102-8126-EF2D5B4A7D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xmlns="" id="{6311826A-34A3-4FC8-9BD8-2BAC3136513D}"/>
              </a:ext>
            </a:extLst>
          </p:cNvPr>
          <p:cNvGrpSpPr/>
          <p:nvPr/>
        </p:nvGrpSpPr>
        <p:grpSpPr>
          <a:xfrm>
            <a:off x="1708647" y="5135586"/>
            <a:ext cx="309187" cy="167750"/>
            <a:chOff x="3668110" y="2448910"/>
            <a:chExt cx="3794234" cy="2165130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xmlns="" id="{C7F38BD5-7691-4B50-805A-652E7B79F9B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reeform 130">
              <a:extLst>
                <a:ext uri="{FF2B5EF4-FFF2-40B4-BE49-F238E27FC236}">
                  <a16:creationId xmlns:a16="http://schemas.microsoft.com/office/drawing/2014/main" xmlns="" id="{70BC65F0-0899-4823-B7E9-20AC6764988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xmlns="" id="{9D2CC806-03DB-4DE1-9B59-93E380DA59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82" name="Freeform 132">
                <a:extLst>
                  <a:ext uri="{FF2B5EF4-FFF2-40B4-BE49-F238E27FC236}">
                    <a16:creationId xmlns:a16="http://schemas.microsoft.com/office/drawing/2014/main" xmlns="" id="{C098AFC3-C5C4-4F08-B20A-AC437F99D8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Freeform 133">
                <a:extLst>
                  <a:ext uri="{FF2B5EF4-FFF2-40B4-BE49-F238E27FC236}">
                    <a16:creationId xmlns:a16="http://schemas.microsoft.com/office/drawing/2014/main" xmlns="" id="{7CD35BD7-1E47-42FF-B731-9A9B5B2B96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Freeform 134">
                <a:extLst>
                  <a:ext uri="{FF2B5EF4-FFF2-40B4-BE49-F238E27FC236}">
                    <a16:creationId xmlns:a16="http://schemas.microsoft.com/office/drawing/2014/main" xmlns="" id="{4A00B71B-3514-4FFA-9A28-083C8C4C5E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Freeform 135">
                <a:extLst>
                  <a:ext uri="{FF2B5EF4-FFF2-40B4-BE49-F238E27FC236}">
                    <a16:creationId xmlns:a16="http://schemas.microsoft.com/office/drawing/2014/main" xmlns="" id="{5BC902AB-10DD-44FB-8EE0-9852CA900C3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xmlns="" id="{A624FB6A-3B0F-42D4-BBE5-330529315A37}"/>
              </a:ext>
            </a:extLst>
          </p:cNvPr>
          <p:cNvGrpSpPr/>
          <p:nvPr/>
        </p:nvGrpSpPr>
        <p:grpSpPr>
          <a:xfrm>
            <a:off x="1836645" y="2767391"/>
            <a:ext cx="353678" cy="168275"/>
            <a:chOff x="7493876" y="2774731"/>
            <a:chExt cx="1481958" cy="894622"/>
          </a:xfrm>
        </p:grpSpPr>
        <p:sp>
          <p:nvSpPr>
            <p:cNvPr id="1072" name="Freeform 137">
              <a:extLst>
                <a:ext uri="{FF2B5EF4-FFF2-40B4-BE49-F238E27FC236}">
                  <a16:creationId xmlns:a16="http://schemas.microsoft.com/office/drawing/2014/main" xmlns="" id="{998A8864-5214-448B-8E51-D958B2AEE23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xmlns="" id="{A2B4E1B4-F666-4A3B-8048-8D96603EB9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xmlns="" id="{0AF316F1-E75C-4D52-9B5F-6DA008BFDF0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5" name="Freeform 140">
                <a:extLst>
                  <a:ext uri="{FF2B5EF4-FFF2-40B4-BE49-F238E27FC236}">
                    <a16:creationId xmlns:a16="http://schemas.microsoft.com/office/drawing/2014/main" xmlns="" id="{F6AEB36B-F72A-4B12-B8F2-F0E25EB341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 141">
                <a:extLst>
                  <a:ext uri="{FF2B5EF4-FFF2-40B4-BE49-F238E27FC236}">
                    <a16:creationId xmlns:a16="http://schemas.microsoft.com/office/drawing/2014/main" xmlns="" id="{4C8A6784-4A92-491B-B430-8F8522E9189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 142">
                <a:extLst>
                  <a:ext uri="{FF2B5EF4-FFF2-40B4-BE49-F238E27FC236}">
                    <a16:creationId xmlns:a16="http://schemas.microsoft.com/office/drawing/2014/main" xmlns="" id="{F3483CD5-8499-4E96-B234-707E83798A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 143">
                <a:extLst>
                  <a:ext uri="{FF2B5EF4-FFF2-40B4-BE49-F238E27FC236}">
                    <a16:creationId xmlns:a16="http://schemas.microsoft.com/office/drawing/2014/main" xmlns="" id="{C2A06A37-D488-4B65-9823-77B33581CA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xmlns="" id="{8C2BB9A1-0895-44A1-8C2B-F4465DE21882}"/>
              </a:ext>
            </a:extLst>
          </p:cNvPr>
          <p:cNvGrpSpPr/>
          <p:nvPr/>
        </p:nvGrpSpPr>
        <p:grpSpPr>
          <a:xfrm>
            <a:off x="4280903" y="3556447"/>
            <a:ext cx="170989" cy="97052"/>
            <a:chOff x="7493876" y="2774731"/>
            <a:chExt cx="1481958" cy="894622"/>
          </a:xfrm>
        </p:grpSpPr>
        <p:sp>
          <p:nvSpPr>
            <p:cNvPr id="1065" name="Freeform 153">
              <a:extLst>
                <a:ext uri="{FF2B5EF4-FFF2-40B4-BE49-F238E27FC236}">
                  <a16:creationId xmlns:a16="http://schemas.microsoft.com/office/drawing/2014/main" xmlns="" id="{23D83227-04A8-4477-885A-87505958DC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xmlns="" id="{C82865EA-E387-4853-92C0-4216CBD1C3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xmlns="" id="{C289D703-77A2-4DED-AE53-C8F8DF531F7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8" name="Freeform 156">
                <a:extLst>
                  <a:ext uri="{FF2B5EF4-FFF2-40B4-BE49-F238E27FC236}">
                    <a16:creationId xmlns:a16="http://schemas.microsoft.com/office/drawing/2014/main" xmlns="" id="{C9741366-2F33-4CA0-8651-07976A8BB4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 157">
                <a:extLst>
                  <a:ext uri="{FF2B5EF4-FFF2-40B4-BE49-F238E27FC236}">
                    <a16:creationId xmlns:a16="http://schemas.microsoft.com/office/drawing/2014/main" xmlns="" id="{F736E7DD-D62E-4AFB-AC01-7A644F12D1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 158">
                <a:extLst>
                  <a:ext uri="{FF2B5EF4-FFF2-40B4-BE49-F238E27FC236}">
                    <a16:creationId xmlns:a16="http://schemas.microsoft.com/office/drawing/2014/main" xmlns="" id="{402B62EF-CAA3-4DAC-A470-4CFD137DDA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 159">
                <a:extLst>
                  <a:ext uri="{FF2B5EF4-FFF2-40B4-BE49-F238E27FC236}">
                    <a16:creationId xmlns:a16="http://schemas.microsoft.com/office/drawing/2014/main" xmlns="" id="{5D3230A8-77E1-4EFE-8AAB-2794EFB4386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xmlns="" id="{DDC067A2-D61C-47F3-A428-3682B4ED640F}"/>
              </a:ext>
            </a:extLst>
          </p:cNvPr>
          <p:cNvGrpSpPr/>
          <p:nvPr/>
        </p:nvGrpSpPr>
        <p:grpSpPr>
          <a:xfrm>
            <a:off x="3807427" y="3451220"/>
            <a:ext cx="353678" cy="198344"/>
            <a:chOff x="7493876" y="2774731"/>
            <a:chExt cx="1481958" cy="894622"/>
          </a:xfrm>
        </p:grpSpPr>
        <p:sp>
          <p:nvSpPr>
            <p:cNvPr id="1058" name="Freeform 161">
              <a:extLst>
                <a:ext uri="{FF2B5EF4-FFF2-40B4-BE49-F238E27FC236}">
                  <a16:creationId xmlns:a16="http://schemas.microsoft.com/office/drawing/2014/main" xmlns="" id="{1B36C7BB-07AB-4DC7-B7FF-AFD7104338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xmlns="" id="{27BDFABB-8B5D-4869-8FFA-709D6B2E61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xmlns="" id="{77B4B443-1708-4ADE-A628-84ED542D3D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1" name="Freeform 164">
                <a:extLst>
                  <a:ext uri="{FF2B5EF4-FFF2-40B4-BE49-F238E27FC236}">
                    <a16:creationId xmlns:a16="http://schemas.microsoft.com/office/drawing/2014/main" xmlns="" id="{5F22A7C9-1AC3-45B2-8E42-D79E8FA7A84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 165">
                <a:extLst>
                  <a:ext uri="{FF2B5EF4-FFF2-40B4-BE49-F238E27FC236}">
                    <a16:creationId xmlns:a16="http://schemas.microsoft.com/office/drawing/2014/main" xmlns="" id="{76A9B917-5E0C-41AD-864E-1E479B0C58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 166">
                <a:extLst>
                  <a:ext uri="{FF2B5EF4-FFF2-40B4-BE49-F238E27FC236}">
                    <a16:creationId xmlns:a16="http://schemas.microsoft.com/office/drawing/2014/main" xmlns="" id="{6D775DC8-0D57-4C13-8524-86D62A75FC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 167">
                <a:extLst>
                  <a:ext uri="{FF2B5EF4-FFF2-40B4-BE49-F238E27FC236}">
                    <a16:creationId xmlns:a16="http://schemas.microsoft.com/office/drawing/2014/main" xmlns="" id="{0E66A3A5-CDAE-46B1-9A42-D5D645E06F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xmlns="" id="{C2981524-043E-46A4-A4B2-0307F74652B6}"/>
              </a:ext>
            </a:extLst>
          </p:cNvPr>
          <p:cNvGrpSpPr/>
          <p:nvPr/>
        </p:nvGrpSpPr>
        <p:grpSpPr>
          <a:xfrm>
            <a:off x="3345542" y="2157374"/>
            <a:ext cx="353678" cy="198344"/>
            <a:chOff x="7493876" y="2774731"/>
            <a:chExt cx="1481958" cy="894622"/>
          </a:xfrm>
        </p:grpSpPr>
        <p:sp>
          <p:nvSpPr>
            <p:cNvPr id="1051" name="Freeform 169">
              <a:extLst>
                <a:ext uri="{FF2B5EF4-FFF2-40B4-BE49-F238E27FC236}">
                  <a16:creationId xmlns:a16="http://schemas.microsoft.com/office/drawing/2014/main" xmlns="" id="{E912338C-1B96-448D-9AEE-E845AAF04B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xmlns="" id="{4F92B31F-8A0E-46EF-98D1-7ED15C3BC5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xmlns="" id="{D95F075F-BCAA-4900-B5DB-1F95B4EF426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54" name="Freeform 172">
                <a:extLst>
                  <a:ext uri="{FF2B5EF4-FFF2-40B4-BE49-F238E27FC236}">
                    <a16:creationId xmlns:a16="http://schemas.microsoft.com/office/drawing/2014/main" xmlns="" id="{F94D10EF-6D9C-4FF8-9488-3FA418A7AA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 173">
                <a:extLst>
                  <a:ext uri="{FF2B5EF4-FFF2-40B4-BE49-F238E27FC236}">
                    <a16:creationId xmlns:a16="http://schemas.microsoft.com/office/drawing/2014/main" xmlns="" id="{8AC06CC2-5A44-479C-9DA5-C7599292B7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 174">
                <a:extLst>
                  <a:ext uri="{FF2B5EF4-FFF2-40B4-BE49-F238E27FC236}">
                    <a16:creationId xmlns:a16="http://schemas.microsoft.com/office/drawing/2014/main" xmlns="" id="{FC5F10C3-3C54-4790-ADE8-6085D06139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 175">
                <a:extLst>
                  <a:ext uri="{FF2B5EF4-FFF2-40B4-BE49-F238E27FC236}">
                    <a16:creationId xmlns:a16="http://schemas.microsoft.com/office/drawing/2014/main" xmlns="" id="{3383D9F0-CEF1-4935-9E4C-7400659A1A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xmlns="" id="{ECA5826B-8366-4717-B68E-6A42C9F69002}"/>
              </a:ext>
            </a:extLst>
          </p:cNvPr>
          <p:cNvGrpSpPr/>
          <p:nvPr/>
        </p:nvGrpSpPr>
        <p:grpSpPr>
          <a:xfrm>
            <a:off x="3924032" y="2568449"/>
            <a:ext cx="353678" cy="198344"/>
            <a:chOff x="7493876" y="2774731"/>
            <a:chExt cx="1481958" cy="894622"/>
          </a:xfrm>
        </p:grpSpPr>
        <p:sp>
          <p:nvSpPr>
            <p:cNvPr id="1044" name="Freeform 177">
              <a:extLst>
                <a:ext uri="{FF2B5EF4-FFF2-40B4-BE49-F238E27FC236}">
                  <a16:creationId xmlns:a16="http://schemas.microsoft.com/office/drawing/2014/main" xmlns="" id="{826E4BFE-D5E8-42E0-9382-4538AC5AEF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xmlns="" id="{2BD39786-C369-44FD-955C-B9C12EFF002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xmlns="" id="{9A653E1B-69D1-4E20-BBE1-18684F79EEA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7" name="Freeform 180">
                <a:extLst>
                  <a:ext uri="{FF2B5EF4-FFF2-40B4-BE49-F238E27FC236}">
                    <a16:creationId xmlns:a16="http://schemas.microsoft.com/office/drawing/2014/main" xmlns="" id="{998534BA-8D7E-4D03-8D27-26EE99841C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 181">
                <a:extLst>
                  <a:ext uri="{FF2B5EF4-FFF2-40B4-BE49-F238E27FC236}">
                    <a16:creationId xmlns:a16="http://schemas.microsoft.com/office/drawing/2014/main" xmlns="" id="{36D4D69A-D80C-4ABE-8205-DCDC962E77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 182">
                <a:extLst>
                  <a:ext uri="{FF2B5EF4-FFF2-40B4-BE49-F238E27FC236}">
                    <a16:creationId xmlns:a16="http://schemas.microsoft.com/office/drawing/2014/main" xmlns="" id="{CDB627C6-90ED-4867-BBA6-EF33AABCBC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83">
                <a:extLst>
                  <a:ext uri="{FF2B5EF4-FFF2-40B4-BE49-F238E27FC236}">
                    <a16:creationId xmlns:a16="http://schemas.microsoft.com/office/drawing/2014/main" xmlns="" id="{890A9EC4-E75A-452E-BDE3-BA6EEC2E1B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xmlns="" id="{EBBBFDFC-8338-4782-A1CE-AE8EDD077947}"/>
              </a:ext>
            </a:extLst>
          </p:cNvPr>
          <p:cNvGrpSpPr/>
          <p:nvPr/>
        </p:nvGrpSpPr>
        <p:grpSpPr>
          <a:xfrm>
            <a:off x="4040643" y="2063045"/>
            <a:ext cx="353678" cy="198344"/>
            <a:chOff x="7493876" y="2774731"/>
            <a:chExt cx="1481958" cy="894622"/>
          </a:xfrm>
        </p:grpSpPr>
        <p:sp>
          <p:nvSpPr>
            <p:cNvPr id="1037" name="Freeform 185">
              <a:extLst>
                <a:ext uri="{FF2B5EF4-FFF2-40B4-BE49-F238E27FC236}">
                  <a16:creationId xmlns:a16="http://schemas.microsoft.com/office/drawing/2014/main" xmlns="" id="{4AEC8DF0-AD35-4139-A127-46C3568516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xmlns="" id="{6BCF01BD-C998-4D11-B550-3A2C51F280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xmlns="" id="{3ED17C5E-C16D-45FA-A6CD-E72A210108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88">
                <a:extLst>
                  <a:ext uri="{FF2B5EF4-FFF2-40B4-BE49-F238E27FC236}">
                    <a16:creationId xmlns:a16="http://schemas.microsoft.com/office/drawing/2014/main" xmlns="" id="{2537C051-C315-4A7D-BA18-BD945EC323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89">
                <a:extLst>
                  <a:ext uri="{FF2B5EF4-FFF2-40B4-BE49-F238E27FC236}">
                    <a16:creationId xmlns:a16="http://schemas.microsoft.com/office/drawing/2014/main" xmlns="" id="{EC014770-5694-42F1-9297-1D6DF396D0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90">
                <a:extLst>
                  <a:ext uri="{FF2B5EF4-FFF2-40B4-BE49-F238E27FC236}">
                    <a16:creationId xmlns:a16="http://schemas.microsoft.com/office/drawing/2014/main" xmlns="" id="{92182516-41E7-4DC7-8806-3DA2FA4749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91">
                <a:extLst>
                  <a:ext uri="{FF2B5EF4-FFF2-40B4-BE49-F238E27FC236}">
                    <a16:creationId xmlns:a16="http://schemas.microsoft.com/office/drawing/2014/main" xmlns="" id="{271F563C-8328-45AF-ABA8-42D1E013A4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xmlns="" id="{62F6E755-104C-4C63-8181-ACE26AD89BD9}"/>
              </a:ext>
            </a:extLst>
          </p:cNvPr>
          <p:cNvGrpSpPr/>
          <p:nvPr/>
        </p:nvGrpSpPr>
        <p:grpSpPr>
          <a:xfrm>
            <a:off x="3376944" y="2616647"/>
            <a:ext cx="353678" cy="198344"/>
            <a:chOff x="7493876" y="2774731"/>
            <a:chExt cx="1481958" cy="894622"/>
          </a:xfrm>
        </p:grpSpPr>
        <p:sp>
          <p:nvSpPr>
            <p:cNvPr id="1030" name="Freeform 201">
              <a:extLst>
                <a:ext uri="{FF2B5EF4-FFF2-40B4-BE49-F238E27FC236}">
                  <a16:creationId xmlns:a16="http://schemas.microsoft.com/office/drawing/2014/main" xmlns="" id="{35D8A9B4-2C61-46B7-90AC-A0E16138D8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xmlns="" id="{6644DC74-51F5-4A2B-8F4B-B74A56DE8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xmlns="" id="{5E551617-73E9-4E24-84D7-207AEBCEF2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3" name="Freeform 204">
                <a:extLst>
                  <a:ext uri="{FF2B5EF4-FFF2-40B4-BE49-F238E27FC236}">
                    <a16:creationId xmlns:a16="http://schemas.microsoft.com/office/drawing/2014/main" xmlns="" id="{34F53CF4-139D-48BF-86EE-1C64E7527B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205">
                <a:extLst>
                  <a:ext uri="{FF2B5EF4-FFF2-40B4-BE49-F238E27FC236}">
                    <a16:creationId xmlns:a16="http://schemas.microsoft.com/office/drawing/2014/main" xmlns="" id="{C9A9C2A5-1B16-4847-ACF5-0ED23A579F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206">
                <a:extLst>
                  <a:ext uri="{FF2B5EF4-FFF2-40B4-BE49-F238E27FC236}">
                    <a16:creationId xmlns:a16="http://schemas.microsoft.com/office/drawing/2014/main" xmlns="" id="{1B55CA5C-41B2-47DF-BA4E-3D19291FE3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207">
                <a:extLst>
                  <a:ext uri="{FF2B5EF4-FFF2-40B4-BE49-F238E27FC236}">
                    <a16:creationId xmlns:a16="http://schemas.microsoft.com/office/drawing/2014/main" xmlns="" id="{729E8390-0BF5-42E5-AADA-714C7A0043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xmlns="" id="{ACDCBDAB-EEA1-4730-8725-1A1E6F487C26}"/>
              </a:ext>
            </a:extLst>
          </p:cNvPr>
          <p:cNvGrpSpPr/>
          <p:nvPr/>
        </p:nvGrpSpPr>
        <p:grpSpPr>
          <a:xfrm>
            <a:off x="2893956" y="3349114"/>
            <a:ext cx="367224" cy="240304"/>
            <a:chOff x="7493876" y="2774731"/>
            <a:chExt cx="1481958" cy="894622"/>
          </a:xfrm>
        </p:grpSpPr>
        <p:sp>
          <p:nvSpPr>
            <p:cNvPr id="1023" name="Freeform 209">
              <a:extLst>
                <a:ext uri="{FF2B5EF4-FFF2-40B4-BE49-F238E27FC236}">
                  <a16:creationId xmlns:a16="http://schemas.microsoft.com/office/drawing/2014/main" xmlns="" id="{6C057A2F-1C49-4CF4-80D6-C451E63DC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xmlns="" id="{010A9A0A-9380-4B3B-851F-C435AC88F5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xmlns="" id="{1A6BFF56-299B-4C37-BBDE-8CEEA62E74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6" name="Freeform 212">
                <a:extLst>
                  <a:ext uri="{FF2B5EF4-FFF2-40B4-BE49-F238E27FC236}">
                    <a16:creationId xmlns:a16="http://schemas.microsoft.com/office/drawing/2014/main" xmlns="" id="{DC81381A-0079-47EE-9B07-DB1ED91D3E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213">
                <a:extLst>
                  <a:ext uri="{FF2B5EF4-FFF2-40B4-BE49-F238E27FC236}">
                    <a16:creationId xmlns:a16="http://schemas.microsoft.com/office/drawing/2014/main" xmlns="" id="{E2C28DD5-0793-439C-B63C-C53F691818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214">
                <a:extLst>
                  <a:ext uri="{FF2B5EF4-FFF2-40B4-BE49-F238E27FC236}">
                    <a16:creationId xmlns:a16="http://schemas.microsoft.com/office/drawing/2014/main" xmlns="" id="{4F229DA1-4698-4475-9299-798CB9E77E2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215">
                <a:extLst>
                  <a:ext uri="{FF2B5EF4-FFF2-40B4-BE49-F238E27FC236}">
                    <a16:creationId xmlns:a16="http://schemas.microsoft.com/office/drawing/2014/main" xmlns="" id="{85D114C8-DEAB-4E66-98BF-643787952A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xmlns="" id="{381ADBC0-D368-48F2-8BD6-74ECE63B1C66}"/>
              </a:ext>
            </a:extLst>
          </p:cNvPr>
          <p:cNvGrpSpPr/>
          <p:nvPr/>
        </p:nvGrpSpPr>
        <p:grpSpPr>
          <a:xfrm>
            <a:off x="3772077" y="3947407"/>
            <a:ext cx="353678" cy="198344"/>
            <a:chOff x="7493876" y="2774731"/>
            <a:chExt cx="1481958" cy="894622"/>
          </a:xfrm>
        </p:grpSpPr>
        <p:sp>
          <p:nvSpPr>
            <p:cNvPr id="1016" name="Freeform 225">
              <a:extLst>
                <a:ext uri="{FF2B5EF4-FFF2-40B4-BE49-F238E27FC236}">
                  <a16:creationId xmlns:a16="http://schemas.microsoft.com/office/drawing/2014/main" xmlns="" id="{6B41D735-2881-4699-AE9A-A9ED0D3150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xmlns="" id="{359A3A0B-F7BC-4A87-BAB0-D0BF249A97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xmlns="" id="{DF625B8E-B3E3-432A-97FF-481547CDEA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9" name="Freeform 228">
                <a:extLst>
                  <a:ext uri="{FF2B5EF4-FFF2-40B4-BE49-F238E27FC236}">
                    <a16:creationId xmlns:a16="http://schemas.microsoft.com/office/drawing/2014/main" xmlns="" id="{A1BB49B5-77AE-4A33-966A-3BB2DA6107E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Freeform 229">
                <a:extLst>
                  <a:ext uri="{FF2B5EF4-FFF2-40B4-BE49-F238E27FC236}">
                    <a16:creationId xmlns:a16="http://schemas.microsoft.com/office/drawing/2014/main" xmlns="" id="{DA7F75F3-55C5-41FD-BA97-5D1E1DAB4F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230">
                <a:extLst>
                  <a:ext uri="{FF2B5EF4-FFF2-40B4-BE49-F238E27FC236}">
                    <a16:creationId xmlns:a16="http://schemas.microsoft.com/office/drawing/2014/main" xmlns="" id="{671DDD23-F72C-4E4C-A2DA-FD51FCEC00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231">
                <a:extLst>
                  <a:ext uri="{FF2B5EF4-FFF2-40B4-BE49-F238E27FC236}">
                    <a16:creationId xmlns:a16="http://schemas.microsoft.com/office/drawing/2014/main" xmlns="" id="{F34CC225-244A-4BC5-BD71-3DD85D07EE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xmlns="" id="{61C3C4D3-98EA-42A9-9F81-5D94827F549B}"/>
              </a:ext>
            </a:extLst>
          </p:cNvPr>
          <p:cNvGrpSpPr/>
          <p:nvPr/>
        </p:nvGrpSpPr>
        <p:grpSpPr>
          <a:xfrm>
            <a:off x="4322800" y="4324207"/>
            <a:ext cx="228295" cy="120400"/>
            <a:chOff x="7493876" y="2774731"/>
            <a:chExt cx="1481958" cy="894622"/>
          </a:xfrm>
        </p:grpSpPr>
        <p:sp>
          <p:nvSpPr>
            <p:cNvPr id="1009" name="Freeform 241">
              <a:extLst>
                <a:ext uri="{FF2B5EF4-FFF2-40B4-BE49-F238E27FC236}">
                  <a16:creationId xmlns:a16="http://schemas.microsoft.com/office/drawing/2014/main" xmlns="" id="{ECB955DB-E5C8-4251-BBBA-1595CCBEA0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xmlns="" id="{845D244C-A1FB-48E9-A237-B07F8075C2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1" name="Group 1010">
              <a:extLst>
                <a:ext uri="{FF2B5EF4-FFF2-40B4-BE49-F238E27FC236}">
                  <a16:creationId xmlns:a16="http://schemas.microsoft.com/office/drawing/2014/main" xmlns="" id="{4F7E7BAA-40D5-4B13-9502-4006A5A63E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2" name="Freeform 244">
                <a:extLst>
                  <a:ext uri="{FF2B5EF4-FFF2-40B4-BE49-F238E27FC236}">
                    <a16:creationId xmlns:a16="http://schemas.microsoft.com/office/drawing/2014/main" xmlns="" id="{F28FC4F5-F5F2-44DE-83F8-0BD629240E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3" name="Freeform 245">
                <a:extLst>
                  <a:ext uri="{FF2B5EF4-FFF2-40B4-BE49-F238E27FC236}">
                    <a16:creationId xmlns:a16="http://schemas.microsoft.com/office/drawing/2014/main" xmlns="" id="{6D80880A-3FB9-4318-A66C-605900718B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246">
                <a:extLst>
                  <a:ext uri="{FF2B5EF4-FFF2-40B4-BE49-F238E27FC236}">
                    <a16:creationId xmlns:a16="http://schemas.microsoft.com/office/drawing/2014/main" xmlns="" id="{38F36F61-229A-4C34-8163-503F4D8133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247">
                <a:extLst>
                  <a:ext uri="{FF2B5EF4-FFF2-40B4-BE49-F238E27FC236}">
                    <a16:creationId xmlns:a16="http://schemas.microsoft.com/office/drawing/2014/main" xmlns="" id="{44B6A181-C200-4D95-986A-7FA72E280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xmlns="" id="{1E8230A0-DB0C-4175-A45E-21A26CD26C99}"/>
              </a:ext>
            </a:extLst>
          </p:cNvPr>
          <p:cNvGrpSpPr/>
          <p:nvPr/>
        </p:nvGrpSpPr>
        <p:grpSpPr>
          <a:xfrm>
            <a:off x="835892" y="2311695"/>
            <a:ext cx="534987" cy="407988"/>
            <a:chOff x="7432700" y="2327293"/>
            <a:chExt cx="534987" cy="407988"/>
          </a:xfrm>
        </p:grpSpPr>
        <p:pic>
          <p:nvPicPr>
            <p:cNvPr id="986" name="Picture 1017" descr="antenna_stylized">
              <a:extLst>
                <a:ext uri="{FF2B5EF4-FFF2-40B4-BE49-F238E27FC236}">
                  <a16:creationId xmlns:a16="http://schemas.microsoft.com/office/drawing/2014/main" xmlns="" id="{D22571BF-5C39-4E8C-97FE-DCDB88CCA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7" name="Picture 1018" descr="laptop_keyboard">
              <a:extLst>
                <a:ext uri="{FF2B5EF4-FFF2-40B4-BE49-F238E27FC236}">
                  <a16:creationId xmlns:a16="http://schemas.microsoft.com/office/drawing/2014/main" xmlns="" id="{04321F52-4F6C-42BD-BC63-E790F9708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8" name="Freeform 1019">
              <a:extLst>
                <a:ext uri="{FF2B5EF4-FFF2-40B4-BE49-F238E27FC236}">
                  <a16:creationId xmlns:a16="http://schemas.microsoft.com/office/drawing/2014/main" xmlns="" id="{0F0BEC4D-6DCD-44B2-B546-9691AB8DE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9" name="Picture 1020" descr="screen">
              <a:extLst>
                <a:ext uri="{FF2B5EF4-FFF2-40B4-BE49-F238E27FC236}">
                  <a16:creationId xmlns:a16="http://schemas.microsoft.com/office/drawing/2014/main" xmlns="" id="{EBB4B530-C167-4047-B14C-8E03FED7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0" name="Freeform 1021">
              <a:extLst>
                <a:ext uri="{FF2B5EF4-FFF2-40B4-BE49-F238E27FC236}">
                  <a16:creationId xmlns:a16="http://schemas.microsoft.com/office/drawing/2014/main" xmlns="" id="{7FA50B6C-B0AB-4C6E-BE86-9E913C7E7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1022">
              <a:extLst>
                <a:ext uri="{FF2B5EF4-FFF2-40B4-BE49-F238E27FC236}">
                  <a16:creationId xmlns:a16="http://schemas.microsoft.com/office/drawing/2014/main" xmlns="" id="{3738AC1D-45BF-45F8-8102-68CBD5B4D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Freeform 1023">
              <a:extLst>
                <a:ext uri="{FF2B5EF4-FFF2-40B4-BE49-F238E27FC236}">
                  <a16:creationId xmlns:a16="http://schemas.microsoft.com/office/drawing/2014/main" xmlns="" id="{8899AFA3-8388-4350-888B-42193425A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3" name="Freeform 1024">
              <a:extLst>
                <a:ext uri="{FF2B5EF4-FFF2-40B4-BE49-F238E27FC236}">
                  <a16:creationId xmlns:a16="http://schemas.microsoft.com/office/drawing/2014/main" xmlns="" id="{3C7A0217-F4E6-4498-A7C4-E6A2A2F8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Freeform 1025">
              <a:extLst>
                <a:ext uri="{FF2B5EF4-FFF2-40B4-BE49-F238E27FC236}">
                  <a16:creationId xmlns:a16="http://schemas.microsoft.com/office/drawing/2014/main" xmlns="" id="{013A0BB2-92CE-4563-9B3E-9647523A5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5" name="Freeform 1026">
              <a:extLst>
                <a:ext uri="{FF2B5EF4-FFF2-40B4-BE49-F238E27FC236}">
                  <a16:creationId xmlns:a16="http://schemas.microsoft.com/office/drawing/2014/main" xmlns="" id="{0057004F-1655-4622-8D27-39E2A631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6" name="Group 1027">
              <a:extLst>
                <a:ext uri="{FF2B5EF4-FFF2-40B4-BE49-F238E27FC236}">
                  <a16:creationId xmlns:a16="http://schemas.microsoft.com/office/drawing/2014/main" xmlns="" id="{6AB8B709-EEAF-4711-8571-AE66B707F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003" name="Freeform 1028">
                <a:extLst>
                  <a:ext uri="{FF2B5EF4-FFF2-40B4-BE49-F238E27FC236}">
                    <a16:creationId xmlns:a16="http://schemas.microsoft.com/office/drawing/2014/main" xmlns="" id="{F4A72EFD-E442-4371-96F9-52761A7EC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4" name="Freeform 1029">
                <a:extLst>
                  <a:ext uri="{FF2B5EF4-FFF2-40B4-BE49-F238E27FC236}">
                    <a16:creationId xmlns:a16="http://schemas.microsoft.com/office/drawing/2014/main" xmlns="" id="{0A8D78BD-EDE5-44EE-8AE5-A901D0B29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5" name="Freeform 1030">
                <a:extLst>
                  <a:ext uri="{FF2B5EF4-FFF2-40B4-BE49-F238E27FC236}">
                    <a16:creationId xmlns:a16="http://schemas.microsoft.com/office/drawing/2014/main" xmlns="" id="{64A799AB-E49B-4D50-9381-296B1795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6" name="Freeform 1031">
                <a:extLst>
                  <a:ext uri="{FF2B5EF4-FFF2-40B4-BE49-F238E27FC236}">
                    <a16:creationId xmlns:a16="http://schemas.microsoft.com/office/drawing/2014/main" xmlns="" id="{EBBB6C3C-FA0C-418D-A847-D57B81653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32">
                <a:extLst>
                  <a:ext uri="{FF2B5EF4-FFF2-40B4-BE49-F238E27FC236}">
                    <a16:creationId xmlns:a16="http://schemas.microsoft.com/office/drawing/2014/main" xmlns="" id="{C3B9A242-7452-4186-962D-8F8E860DF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33">
                <a:extLst>
                  <a:ext uri="{FF2B5EF4-FFF2-40B4-BE49-F238E27FC236}">
                    <a16:creationId xmlns:a16="http://schemas.microsoft.com/office/drawing/2014/main" xmlns="" id="{1060DE60-A3AF-47AC-BD36-2552361A1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7" name="Freeform 1034">
              <a:extLst>
                <a:ext uri="{FF2B5EF4-FFF2-40B4-BE49-F238E27FC236}">
                  <a16:creationId xmlns:a16="http://schemas.microsoft.com/office/drawing/2014/main" xmlns="" id="{C24C6010-D84C-4FB2-813C-8177FDC7D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8" name="Freeform 1035">
              <a:extLst>
                <a:ext uri="{FF2B5EF4-FFF2-40B4-BE49-F238E27FC236}">
                  <a16:creationId xmlns:a16="http://schemas.microsoft.com/office/drawing/2014/main" xmlns="" id="{2D669A62-A76F-482B-9B41-9FAF34F7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9" name="Freeform 1036">
              <a:extLst>
                <a:ext uri="{FF2B5EF4-FFF2-40B4-BE49-F238E27FC236}">
                  <a16:creationId xmlns:a16="http://schemas.microsoft.com/office/drawing/2014/main" xmlns="" id="{B7E630D8-5060-4029-8421-2F608C46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0" name="Freeform 1037">
              <a:extLst>
                <a:ext uri="{FF2B5EF4-FFF2-40B4-BE49-F238E27FC236}">
                  <a16:creationId xmlns:a16="http://schemas.microsoft.com/office/drawing/2014/main" xmlns="" id="{8F209F66-B286-4536-ADB1-3B89229C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1" name="Freeform 1038">
              <a:extLst>
                <a:ext uri="{FF2B5EF4-FFF2-40B4-BE49-F238E27FC236}">
                  <a16:creationId xmlns:a16="http://schemas.microsoft.com/office/drawing/2014/main" xmlns="" id="{DBC27C0A-6FE1-456C-B887-987DE518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2" name="Freeform 1039">
              <a:extLst>
                <a:ext uri="{FF2B5EF4-FFF2-40B4-BE49-F238E27FC236}">
                  <a16:creationId xmlns:a16="http://schemas.microsoft.com/office/drawing/2014/main" xmlns="" id="{B5756660-A0E4-4DC6-902F-9B8DB8C241A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xmlns="" id="{67EE861A-E64B-478A-839D-6FA479451384}"/>
              </a:ext>
            </a:extLst>
          </p:cNvPr>
          <p:cNvGrpSpPr/>
          <p:nvPr/>
        </p:nvGrpSpPr>
        <p:grpSpPr>
          <a:xfrm>
            <a:off x="2034599" y="2274809"/>
            <a:ext cx="530702" cy="478009"/>
            <a:chOff x="8631407" y="2290407"/>
            <a:chExt cx="530702" cy="478009"/>
          </a:xfrm>
        </p:grpSpPr>
        <p:pic>
          <p:nvPicPr>
            <p:cNvPr id="984" name="Picture 568" descr="light2.png">
              <a:extLst>
                <a:ext uri="{FF2B5EF4-FFF2-40B4-BE49-F238E27FC236}">
                  <a16:creationId xmlns:a16="http://schemas.microsoft.com/office/drawing/2014/main" xmlns="" id="{DAD4CCC0-FD0E-407D-BCCC-F7FD092F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5" name="Picture 1017" descr="antenna_stylized">
              <a:extLst>
                <a:ext uri="{FF2B5EF4-FFF2-40B4-BE49-F238E27FC236}">
                  <a16:creationId xmlns:a16="http://schemas.microsoft.com/office/drawing/2014/main" xmlns="" id="{5E6782A2-5805-4F0B-95D7-9A3D4309B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xmlns="" id="{8EEFBE09-F442-4F8D-A18B-242E255BC514}"/>
              </a:ext>
            </a:extLst>
          </p:cNvPr>
          <p:cNvGrpSpPr/>
          <p:nvPr/>
        </p:nvGrpSpPr>
        <p:grpSpPr>
          <a:xfrm>
            <a:off x="1896357" y="2014206"/>
            <a:ext cx="849312" cy="226109"/>
            <a:chOff x="8493165" y="2029804"/>
            <a:chExt cx="849312" cy="226109"/>
          </a:xfrm>
        </p:grpSpPr>
        <p:pic>
          <p:nvPicPr>
            <p:cNvPr id="982" name="Picture 603" descr="car_icon_small">
              <a:extLst>
                <a:ext uri="{FF2B5EF4-FFF2-40B4-BE49-F238E27FC236}">
                  <a16:creationId xmlns:a16="http://schemas.microsoft.com/office/drawing/2014/main" xmlns="" id="{DD26C821-C1CD-46EE-B150-15B1FC3A4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" name="Picture 1017" descr="antenna_stylized">
              <a:extLst>
                <a:ext uri="{FF2B5EF4-FFF2-40B4-BE49-F238E27FC236}">
                  <a16:creationId xmlns:a16="http://schemas.microsoft.com/office/drawing/2014/main" xmlns="" id="{3948CC81-AD86-48E3-AE30-9B86C50C7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xmlns="" id="{CD934997-B224-4E19-A182-A0068D51A9E9}"/>
              </a:ext>
            </a:extLst>
          </p:cNvPr>
          <p:cNvGrpSpPr/>
          <p:nvPr/>
        </p:nvGrpSpPr>
        <p:grpSpPr>
          <a:xfrm>
            <a:off x="890336" y="3280506"/>
            <a:ext cx="857739" cy="583764"/>
            <a:chOff x="7487144" y="3296104"/>
            <a:chExt cx="857739" cy="583764"/>
          </a:xfrm>
        </p:grpSpPr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xmlns="" id="{F241AC14-342E-4723-B48E-7D96657421E3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59" name="Picture 1115" descr="antenna_stylized">
                <a:extLst>
                  <a:ext uri="{FF2B5EF4-FFF2-40B4-BE49-F238E27FC236}">
                    <a16:creationId xmlns:a16="http://schemas.microsoft.com/office/drawing/2014/main" xmlns="" id="{5BE1CA0A-C5D3-460B-BC03-0163A1D84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0" name="Picture 1116" descr="laptop_keyboard">
                <a:extLst>
                  <a:ext uri="{FF2B5EF4-FFF2-40B4-BE49-F238E27FC236}">
                    <a16:creationId xmlns:a16="http://schemas.microsoft.com/office/drawing/2014/main" xmlns="" id="{66AAF530-D803-4B03-8675-AADE26F09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1" name="Freeform 1117">
                <a:extLst>
                  <a:ext uri="{FF2B5EF4-FFF2-40B4-BE49-F238E27FC236}">
                    <a16:creationId xmlns:a16="http://schemas.microsoft.com/office/drawing/2014/main" xmlns="" id="{2231AEB1-41A7-4D97-8028-DAE9BF56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62" name="Picture 1118" descr="screen">
                <a:extLst>
                  <a:ext uri="{FF2B5EF4-FFF2-40B4-BE49-F238E27FC236}">
                    <a16:creationId xmlns:a16="http://schemas.microsoft.com/office/drawing/2014/main" xmlns="" id="{4F8862B0-1703-47F3-A0CF-3268A8976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3" name="Freeform 1119">
                <a:extLst>
                  <a:ext uri="{FF2B5EF4-FFF2-40B4-BE49-F238E27FC236}">
                    <a16:creationId xmlns:a16="http://schemas.microsoft.com/office/drawing/2014/main" xmlns="" id="{2DE116CD-91A2-40CE-924F-2B9446F98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Freeform 1120">
                <a:extLst>
                  <a:ext uri="{FF2B5EF4-FFF2-40B4-BE49-F238E27FC236}">
                    <a16:creationId xmlns:a16="http://schemas.microsoft.com/office/drawing/2014/main" xmlns="" id="{7EF9D2BF-5E47-4F70-AE63-324B8042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1121">
                <a:extLst>
                  <a:ext uri="{FF2B5EF4-FFF2-40B4-BE49-F238E27FC236}">
                    <a16:creationId xmlns:a16="http://schemas.microsoft.com/office/drawing/2014/main" xmlns="" id="{0E8EBC14-69FA-4646-8140-ADC01FB8A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1122">
                <a:extLst>
                  <a:ext uri="{FF2B5EF4-FFF2-40B4-BE49-F238E27FC236}">
                    <a16:creationId xmlns:a16="http://schemas.microsoft.com/office/drawing/2014/main" xmlns="" id="{31009753-E26F-49D5-8F69-A38B6A87E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1123">
                <a:extLst>
                  <a:ext uri="{FF2B5EF4-FFF2-40B4-BE49-F238E27FC236}">
                    <a16:creationId xmlns:a16="http://schemas.microsoft.com/office/drawing/2014/main" xmlns="" id="{E45E585F-9649-4A5A-B0AC-50DB0307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Freeform 1124">
                <a:extLst>
                  <a:ext uri="{FF2B5EF4-FFF2-40B4-BE49-F238E27FC236}">
                    <a16:creationId xmlns:a16="http://schemas.microsoft.com/office/drawing/2014/main" xmlns="" id="{909248E0-8673-4C18-92CD-BD782C98A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69" name="Group 1125">
                <a:extLst>
                  <a:ext uri="{FF2B5EF4-FFF2-40B4-BE49-F238E27FC236}">
                    <a16:creationId xmlns:a16="http://schemas.microsoft.com/office/drawing/2014/main" xmlns="" id="{B2AC347B-03D8-4BFE-B39B-09748E629D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976" name="Freeform 1126">
                  <a:extLst>
                    <a:ext uri="{FF2B5EF4-FFF2-40B4-BE49-F238E27FC236}">
                      <a16:creationId xmlns:a16="http://schemas.microsoft.com/office/drawing/2014/main" xmlns="" id="{DEE80D3E-D038-431F-AECB-DE82F3BDD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Freeform 1127">
                  <a:extLst>
                    <a:ext uri="{FF2B5EF4-FFF2-40B4-BE49-F238E27FC236}">
                      <a16:creationId xmlns:a16="http://schemas.microsoft.com/office/drawing/2014/main" xmlns="" id="{6595FEA4-2A5C-4BE9-B335-10EFCA0B3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Freeform 1128">
                  <a:extLst>
                    <a:ext uri="{FF2B5EF4-FFF2-40B4-BE49-F238E27FC236}">
                      <a16:creationId xmlns:a16="http://schemas.microsoft.com/office/drawing/2014/main" xmlns="" id="{E74D7875-4355-4C9C-BA0D-DC4F6AB16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Freeform 1129">
                  <a:extLst>
                    <a:ext uri="{FF2B5EF4-FFF2-40B4-BE49-F238E27FC236}">
                      <a16:creationId xmlns:a16="http://schemas.microsoft.com/office/drawing/2014/main" xmlns="" id="{146572AD-FF55-4A39-8425-EA949E4CE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Freeform 1130">
                  <a:extLst>
                    <a:ext uri="{FF2B5EF4-FFF2-40B4-BE49-F238E27FC236}">
                      <a16:creationId xmlns:a16="http://schemas.microsoft.com/office/drawing/2014/main" xmlns="" id="{FDC8ADD8-03D2-4591-99CC-CB00B27EC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Freeform 1131">
                  <a:extLst>
                    <a:ext uri="{FF2B5EF4-FFF2-40B4-BE49-F238E27FC236}">
                      <a16:creationId xmlns:a16="http://schemas.microsoft.com/office/drawing/2014/main" xmlns="" id="{DE7739B6-FADC-4A1A-9F38-F149A25AB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0" name="Freeform 1132">
                <a:extLst>
                  <a:ext uri="{FF2B5EF4-FFF2-40B4-BE49-F238E27FC236}">
                    <a16:creationId xmlns:a16="http://schemas.microsoft.com/office/drawing/2014/main" xmlns="" id="{611F2921-C343-449E-AF41-1C55926B6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Freeform 1133">
                <a:extLst>
                  <a:ext uri="{FF2B5EF4-FFF2-40B4-BE49-F238E27FC236}">
                    <a16:creationId xmlns:a16="http://schemas.microsoft.com/office/drawing/2014/main" xmlns="" id="{280DC579-25CD-464A-9D30-90FE9CFD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1134">
                <a:extLst>
                  <a:ext uri="{FF2B5EF4-FFF2-40B4-BE49-F238E27FC236}">
                    <a16:creationId xmlns:a16="http://schemas.microsoft.com/office/drawing/2014/main" xmlns="" id="{3AEEB2AE-B83B-4896-8D60-A12E779FD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1135">
                <a:extLst>
                  <a:ext uri="{FF2B5EF4-FFF2-40B4-BE49-F238E27FC236}">
                    <a16:creationId xmlns:a16="http://schemas.microsoft.com/office/drawing/2014/main" xmlns="" id="{ED4E2B26-6505-4378-AFB5-FFFD3951A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1136">
                <a:extLst>
                  <a:ext uri="{FF2B5EF4-FFF2-40B4-BE49-F238E27FC236}">
                    <a16:creationId xmlns:a16="http://schemas.microsoft.com/office/drawing/2014/main" xmlns="" id="{733D3649-AFDC-40A7-B19B-53DAF972F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Freeform 1137">
                <a:extLst>
                  <a:ext uri="{FF2B5EF4-FFF2-40B4-BE49-F238E27FC236}">
                    <a16:creationId xmlns:a16="http://schemas.microsoft.com/office/drawing/2014/main" xmlns="" id="{DD557A87-A8BD-4807-84B9-96586A4ED2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3" name="Group 1139">
              <a:extLst>
                <a:ext uri="{FF2B5EF4-FFF2-40B4-BE49-F238E27FC236}">
                  <a16:creationId xmlns:a16="http://schemas.microsoft.com/office/drawing/2014/main" xmlns="" id="{1C7BD735-1602-4922-86F7-E1ADB6CEC9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957" name="Picture 1140" descr="desktop_computer_stylized_medium">
                <a:extLst>
                  <a:ext uri="{FF2B5EF4-FFF2-40B4-BE49-F238E27FC236}">
                    <a16:creationId xmlns:a16="http://schemas.microsoft.com/office/drawing/2014/main" xmlns="" id="{4DCFD34E-7354-4A3A-A266-3E51C3DD1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" name="Freeform 1141">
                <a:extLst>
                  <a:ext uri="{FF2B5EF4-FFF2-40B4-BE49-F238E27FC236}">
                    <a16:creationId xmlns:a16="http://schemas.microsoft.com/office/drawing/2014/main" xmlns="" id="{317CF79F-BEA3-4E91-A607-F114FC55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xmlns="" id="{5076F649-4E24-48E6-9153-B979F3ED6296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955" name="Picture 571" descr="fridge2.png">
                <a:extLst>
                  <a:ext uri="{FF2B5EF4-FFF2-40B4-BE49-F238E27FC236}">
                    <a16:creationId xmlns:a16="http://schemas.microsoft.com/office/drawing/2014/main" xmlns="" id="{635F4EA7-F34F-41C8-91DD-0173972D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6" name="Picture 1115" descr="antenna_stylized">
                <a:extLst>
                  <a:ext uri="{FF2B5EF4-FFF2-40B4-BE49-F238E27FC236}">
                    <a16:creationId xmlns:a16="http://schemas.microsoft.com/office/drawing/2014/main" xmlns="" id="{188B47E9-2EBB-4139-BAEF-BE55D8051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xmlns="" id="{84E4A191-EBEE-4AFE-8F31-E91952F4B43A}"/>
              </a:ext>
            </a:extLst>
          </p:cNvPr>
          <p:cNvGrpSpPr/>
          <p:nvPr/>
        </p:nvGrpSpPr>
        <p:grpSpPr>
          <a:xfrm>
            <a:off x="4461765" y="3383567"/>
            <a:ext cx="518448" cy="1212242"/>
            <a:chOff x="11058573" y="3399165"/>
            <a:chExt cx="518448" cy="1212242"/>
          </a:xfrm>
        </p:grpSpPr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xmlns="" id="{9A541319-6B71-42C3-B5C4-11B060974796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xmlns="" id="{7BDE7EC4-C306-4B27-AF16-C74FD6F9C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xmlns="" id="{201B471C-D921-4D44-9CFF-F725CCC691A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9" name="Picture 948" descr="server_rack.png">
                  <a:extLst>
                    <a:ext uri="{FF2B5EF4-FFF2-40B4-BE49-F238E27FC236}">
                      <a16:creationId xmlns:a16="http://schemas.microsoft.com/office/drawing/2014/main" xmlns="" id="{5C8D027C-0910-4343-B4B1-B7BF1787A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0" name="Picture 949" descr="server_rack.png">
                  <a:extLst>
                    <a:ext uri="{FF2B5EF4-FFF2-40B4-BE49-F238E27FC236}">
                      <a16:creationId xmlns:a16="http://schemas.microsoft.com/office/drawing/2014/main" xmlns="" id="{A3ABF06C-71EF-48E3-915F-DED32EDED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1" name="Picture 950" descr="server_rack.png">
                  <a:extLst>
                    <a:ext uri="{FF2B5EF4-FFF2-40B4-BE49-F238E27FC236}">
                      <a16:creationId xmlns:a16="http://schemas.microsoft.com/office/drawing/2014/main" xmlns="" id="{E03A35C9-7A57-41ED-9FE5-8631BF1C5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1" name="Group 940">
              <a:extLst>
                <a:ext uri="{FF2B5EF4-FFF2-40B4-BE49-F238E27FC236}">
                  <a16:creationId xmlns:a16="http://schemas.microsoft.com/office/drawing/2014/main" xmlns="" id="{3CBA5ABA-FC38-408B-BF37-A15F2050767D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xmlns="" id="{1D512058-2024-4766-9248-584D5DD6488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xmlns="" id="{1C7FC366-372B-4963-A45B-78959D15489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4" name="Picture 943" descr="server_rack.png">
                  <a:extLst>
                    <a:ext uri="{FF2B5EF4-FFF2-40B4-BE49-F238E27FC236}">
                      <a16:creationId xmlns:a16="http://schemas.microsoft.com/office/drawing/2014/main" xmlns="" id="{C3FE56DD-232C-4222-8E89-60CB8F2B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5" name="Picture 944" descr="server_rack.png">
                  <a:extLst>
                    <a:ext uri="{FF2B5EF4-FFF2-40B4-BE49-F238E27FC236}">
                      <a16:creationId xmlns:a16="http://schemas.microsoft.com/office/drawing/2014/main" xmlns="" id="{85058078-38A1-4B1F-8BAF-68B728230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6" name="Picture 945" descr="server_rack.png">
                  <a:extLst>
                    <a:ext uri="{FF2B5EF4-FFF2-40B4-BE49-F238E27FC236}">
                      <a16:creationId xmlns:a16="http://schemas.microsoft.com/office/drawing/2014/main" xmlns="" id="{6137BA3A-2CA7-490C-9CC5-FFFFDB3F2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7" name="Group 590">
            <a:extLst>
              <a:ext uri="{FF2B5EF4-FFF2-40B4-BE49-F238E27FC236}">
                <a16:creationId xmlns:a16="http://schemas.microsoft.com/office/drawing/2014/main" xmlns="" id="{BF8C1738-8EE2-46E3-B637-AD1D43BA75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77673" y="4855243"/>
            <a:ext cx="345630" cy="320302"/>
            <a:chOff x="2839" y="3501"/>
            <a:chExt cx="755" cy="803"/>
          </a:xfrm>
        </p:grpSpPr>
        <p:pic>
          <p:nvPicPr>
            <p:cNvPr id="938" name="Picture 591" descr="desktop_computer_stylized_medium">
              <a:extLst>
                <a:ext uri="{FF2B5EF4-FFF2-40B4-BE49-F238E27FC236}">
                  <a16:creationId xmlns:a16="http://schemas.microsoft.com/office/drawing/2014/main" xmlns="" id="{BD40683B-F4E3-413D-8871-C7FB0784F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9" name="Freeform 592">
              <a:extLst>
                <a:ext uri="{FF2B5EF4-FFF2-40B4-BE49-F238E27FC236}">
                  <a16:creationId xmlns:a16="http://schemas.microsoft.com/office/drawing/2014/main" xmlns="" id="{552D8B2A-DA51-4844-8EFC-F09E3F24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1064">
            <a:extLst>
              <a:ext uri="{FF2B5EF4-FFF2-40B4-BE49-F238E27FC236}">
                <a16:creationId xmlns:a16="http://schemas.microsoft.com/office/drawing/2014/main" xmlns="" id="{A94EA936-5E19-467C-800A-A6DE2D5B741A}"/>
              </a:ext>
            </a:extLst>
          </p:cNvPr>
          <p:cNvGrpSpPr>
            <a:grpSpLocks/>
          </p:cNvGrpSpPr>
          <p:nvPr/>
        </p:nvGrpSpPr>
        <p:grpSpPr bwMode="auto">
          <a:xfrm>
            <a:off x="2598499" y="5807891"/>
            <a:ext cx="310186" cy="307808"/>
            <a:chOff x="877" y="1008"/>
            <a:chExt cx="2747" cy="2591"/>
          </a:xfrm>
        </p:grpSpPr>
        <p:pic>
          <p:nvPicPr>
            <p:cNvPr id="915" name="Picture 1065" descr="antenna_stylized">
              <a:extLst>
                <a:ext uri="{FF2B5EF4-FFF2-40B4-BE49-F238E27FC236}">
                  <a16:creationId xmlns:a16="http://schemas.microsoft.com/office/drawing/2014/main" xmlns="" id="{80CFA2F7-0960-49B5-9B8D-E8B48A377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6" name="Picture 1066" descr="laptop_keyboard">
              <a:extLst>
                <a:ext uri="{FF2B5EF4-FFF2-40B4-BE49-F238E27FC236}">
                  <a16:creationId xmlns:a16="http://schemas.microsoft.com/office/drawing/2014/main" xmlns="" id="{009846C3-D721-4829-AD2A-76807A307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7" name="Freeform 1067">
              <a:extLst>
                <a:ext uri="{FF2B5EF4-FFF2-40B4-BE49-F238E27FC236}">
                  <a16:creationId xmlns:a16="http://schemas.microsoft.com/office/drawing/2014/main" xmlns="" id="{0D0B5E2D-7FDD-4526-9AE7-764E4113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8" name="Picture 1068" descr="screen">
              <a:extLst>
                <a:ext uri="{FF2B5EF4-FFF2-40B4-BE49-F238E27FC236}">
                  <a16:creationId xmlns:a16="http://schemas.microsoft.com/office/drawing/2014/main" xmlns="" id="{090DF317-36C1-417D-9C37-3CD92749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9" name="Freeform 1069">
              <a:extLst>
                <a:ext uri="{FF2B5EF4-FFF2-40B4-BE49-F238E27FC236}">
                  <a16:creationId xmlns:a16="http://schemas.microsoft.com/office/drawing/2014/main" xmlns="" id="{78AC7207-C648-4526-85D3-1C6ACB629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0">
              <a:extLst>
                <a:ext uri="{FF2B5EF4-FFF2-40B4-BE49-F238E27FC236}">
                  <a16:creationId xmlns:a16="http://schemas.microsoft.com/office/drawing/2014/main" xmlns="" id="{F5478A5A-A90A-4867-B197-5556CCB5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71">
              <a:extLst>
                <a:ext uri="{FF2B5EF4-FFF2-40B4-BE49-F238E27FC236}">
                  <a16:creationId xmlns:a16="http://schemas.microsoft.com/office/drawing/2014/main" xmlns="" id="{3B9184F1-6E7E-4B7B-8EE1-F56AF3CF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72">
              <a:extLst>
                <a:ext uri="{FF2B5EF4-FFF2-40B4-BE49-F238E27FC236}">
                  <a16:creationId xmlns:a16="http://schemas.microsoft.com/office/drawing/2014/main" xmlns="" id="{61CF14BE-712E-438F-8ADC-2994B047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73">
              <a:extLst>
                <a:ext uri="{FF2B5EF4-FFF2-40B4-BE49-F238E27FC236}">
                  <a16:creationId xmlns:a16="http://schemas.microsoft.com/office/drawing/2014/main" xmlns="" id="{96D6BD96-E7B7-42A9-B3C9-67CDCFC5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74">
              <a:extLst>
                <a:ext uri="{FF2B5EF4-FFF2-40B4-BE49-F238E27FC236}">
                  <a16:creationId xmlns:a16="http://schemas.microsoft.com/office/drawing/2014/main" xmlns="" id="{3679AF0B-7BEE-4839-954B-D48FBFD0D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25" name="Group 1075">
              <a:extLst>
                <a:ext uri="{FF2B5EF4-FFF2-40B4-BE49-F238E27FC236}">
                  <a16:creationId xmlns:a16="http://schemas.microsoft.com/office/drawing/2014/main" xmlns="" id="{0B59C987-78A4-492A-948D-F5A71C8C4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2" name="Freeform 1076">
                <a:extLst>
                  <a:ext uri="{FF2B5EF4-FFF2-40B4-BE49-F238E27FC236}">
                    <a16:creationId xmlns:a16="http://schemas.microsoft.com/office/drawing/2014/main" xmlns="" id="{258DACBF-C878-4DB2-8303-5246C7FB1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Freeform 1077">
                <a:extLst>
                  <a:ext uri="{FF2B5EF4-FFF2-40B4-BE49-F238E27FC236}">
                    <a16:creationId xmlns:a16="http://schemas.microsoft.com/office/drawing/2014/main" xmlns="" id="{AA4BA39A-6F28-4D09-8E62-0746996E5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Freeform 1078">
                <a:extLst>
                  <a:ext uri="{FF2B5EF4-FFF2-40B4-BE49-F238E27FC236}">
                    <a16:creationId xmlns:a16="http://schemas.microsoft.com/office/drawing/2014/main" xmlns="" id="{C96340D8-A83A-495A-8AB3-797F0B90F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Freeform 1079">
                <a:extLst>
                  <a:ext uri="{FF2B5EF4-FFF2-40B4-BE49-F238E27FC236}">
                    <a16:creationId xmlns:a16="http://schemas.microsoft.com/office/drawing/2014/main" xmlns="" id="{85730DF0-DBED-4804-8958-C2E09D52A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6" name="Freeform 1080">
                <a:extLst>
                  <a:ext uri="{FF2B5EF4-FFF2-40B4-BE49-F238E27FC236}">
                    <a16:creationId xmlns:a16="http://schemas.microsoft.com/office/drawing/2014/main" xmlns="" id="{C9F077E2-BEB9-4AF6-998C-8B9560DD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1081">
                <a:extLst>
                  <a:ext uri="{FF2B5EF4-FFF2-40B4-BE49-F238E27FC236}">
                    <a16:creationId xmlns:a16="http://schemas.microsoft.com/office/drawing/2014/main" xmlns="" id="{056D033C-CD4F-4249-A1CA-E56D55444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26" name="Freeform 1082">
              <a:extLst>
                <a:ext uri="{FF2B5EF4-FFF2-40B4-BE49-F238E27FC236}">
                  <a16:creationId xmlns:a16="http://schemas.microsoft.com/office/drawing/2014/main" xmlns="" id="{BDB9A05D-3966-4E20-9122-FCCEC498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3">
              <a:extLst>
                <a:ext uri="{FF2B5EF4-FFF2-40B4-BE49-F238E27FC236}">
                  <a16:creationId xmlns:a16="http://schemas.microsoft.com/office/drawing/2014/main" xmlns="" id="{FCD46698-BCA1-48A2-B7B8-D3A26ED6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4">
              <a:extLst>
                <a:ext uri="{FF2B5EF4-FFF2-40B4-BE49-F238E27FC236}">
                  <a16:creationId xmlns:a16="http://schemas.microsoft.com/office/drawing/2014/main" xmlns="" id="{65019460-9EDB-4FF7-85F4-EB19484C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5">
              <a:extLst>
                <a:ext uri="{FF2B5EF4-FFF2-40B4-BE49-F238E27FC236}">
                  <a16:creationId xmlns:a16="http://schemas.microsoft.com/office/drawing/2014/main" xmlns="" id="{5BB6BDDA-9EF0-41B7-9876-14E8FF85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6">
              <a:extLst>
                <a:ext uri="{FF2B5EF4-FFF2-40B4-BE49-F238E27FC236}">
                  <a16:creationId xmlns:a16="http://schemas.microsoft.com/office/drawing/2014/main" xmlns="" id="{0C6FB61A-17A9-4F1C-8F28-741A02A6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87">
              <a:extLst>
                <a:ext uri="{FF2B5EF4-FFF2-40B4-BE49-F238E27FC236}">
                  <a16:creationId xmlns:a16="http://schemas.microsoft.com/office/drawing/2014/main" xmlns="" id="{860F1AD5-4ED3-44E3-94A4-9D6EFE2C00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9" name="Group 590">
            <a:extLst>
              <a:ext uri="{FF2B5EF4-FFF2-40B4-BE49-F238E27FC236}">
                <a16:creationId xmlns:a16="http://schemas.microsoft.com/office/drawing/2014/main" xmlns="" id="{7BAA067C-7F48-4A95-80EC-4734787B27D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50727" y="5459739"/>
            <a:ext cx="345630" cy="320302"/>
            <a:chOff x="2839" y="3501"/>
            <a:chExt cx="755" cy="803"/>
          </a:xfrm>
        </p:grpSpPr>
        <p:pic>
          <p:nvPicPr>
            <p:cNvPr id="913" name="Picture 591" descr="desktop_computer_stylized_medium">
              <a:extLst>
                <a:ext uri="{FF2B5EF4-FFF2-40B4-BE49-F238E27FC236}">
                  <a16:creationId xmlns:a16="http://schemas.microsoft.com/office/drawing/2014/main" xmlns="" id="{409CF723-DA30-4695-B4E3-624C3C738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4" name="Freeform 592">
              <a:extLst>
                <a:ext uri="{FF2B5EF4-FFF2-40B4-BE49-F238E27FC236}">
                  <a16:creationId xmlns:a16="http://schemas.microsoft.com/office/drawing/2014/main" xmlns="" id="{1377E8A7-4069-4586-821C-AA24AF36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0" name="Group 590">
            <a:extLst>
              <a:ext uri="{FF2B5EF4-FFF2-40B4-BE49-F238E27FC236}">
                <a16:creationId xmlns:a16="http://schemas.microsoft.com/office/drawing/2014/main" xmlns="" id="{9B741C69-7965-499F-AED9-792C1BDD76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48952" y="5481212"/>
            <a:ext cx="345630" cy="320302"/>
            <a:chOff x="2839" y="3501"/>
            <a:chExt cx="755" cy="803"/>
          </a:xfrm>
        </p:grpSpPr>
        <p:pic>
          <p:nvPicPr>
            <p:cNvPr id="911" name="Picture 591" descr="desktop_computer_stylized_medium">
              <a:extLst>
                <a:ext uri="{FF2B5EF4-FFF2-40B4-BE49-F238E27FC236}">
                  <a16:creationId xmlns:a16="http://schemas.microsoft.com/office/drawing/2014/main" xmlns="" id="{EAB1319B-5D65-47B0-9501-3FA71EE6C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" name="Freeform 592">
              <a:extLst>
                <a:ext uri="{FF2B5EF4-FFF2-40B4-BE49-F238E27FC236}">
                  <a16:creationId xmlns:a16="http://schemas.microsoft.com/office/drawing/2014/main" xmlns="" id="{9EBAB970-5E76-426E-8FE9-F6F18ABCE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1" name="Group 1064">
            <a:extLst>
              <a:ext uri="{FF2B5EF4-FFF2-40B4-BE49-F238E27FC236}">
                <a16:creationId xmlns:a16="http://schemas.microsoft.com/office/drawing/2014/main" xmlns="" id="{7CA3717E-591D-444F-A8E2-43F7E2E5BDF0}"/>
              </a:ext>
            </a:extLst>
          </p:cNvPr>
          <p:cNvGrpSpPr>
            <a:grpSpLocks/>
          </p:cNvGrpSpPr>
          <p:nvPr/>
        </p:nvGrpSpPr>
        <p:grpSpPr bwMode="auto">
          <a:xfrm>
            <a:off x="2931564" y="5750220"/>
            <a:ext cx="319264" cy="253379"/>
            <a:chOff x="877" y="1008"/>
            <a:chExt cx="2747" cy="2591"/>
          </a:xfrm>
        </p:grpSpPr>
        <p:pic>
          <p:nvPicPr>
            <p:cNvPr id="888" name="Picture 1065" descr="antenna_stylized">
              <a:extLst>
                <a:ext uri="{FF2B5EF4-FFF2-40B4-BE49-F238E27FC236}">
                  <a16:creationId xmlns:a16="http://schemas.microsoft.com/office/drawing/2014/main" xmlns="" id="{58483D1D-36AC-42FB-9F7D-1581800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9" name="Picture 1066" descr="laptop_keyboard">
              <a:extLst>
                <a:ext uri="{FF2B5EF4-FFF2-40B4-BE49-F238E27FC236}">
                  <a16:creationId xmlns:a16="http://schemas.microsoft.com/office/drawing/2014/main" xmlns="" id="{24F09AC0-18CF-43E5-8059-FA5C4FA41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" name="Freeform 1067">
              <a:extLst>
                <a:ext uri="{FF2B5EF4-FFF2-40B4-BE49-F238E27FC236}">
                  <a16:creationId xmlns:a16="http://schemas.microsoft.com/office/drawing/2014/main" xmlns="" id="{59BA162D-87A9-4C0D-B7B6-536F8F7C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1" name="Picture 1068" descr="screen">
              <a:extLst>
                <a:ext uri="{FF2B5EF4-FFF2-40B4-BE49-F238E27FC236}">
                  <a16:creationId xmlns:a16="http://schemas.microsoft.com/office/drawing/2014/main" xmlns="" id="{8085D182-7BC2-4D52-AA20-A156F7346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2" name="Freeform 1069">
              <a:extLst>
                <a:ext uri="{FF2B5EF4-FFF2-40B4-BE49-F238E27FC236}">
                  <a16:creationId xmlns:a16="http://schemas.microsoft.com/office/drawing/2014/main" xmlns="" id="{A4252F84-216E-4586-B6EB-17ED73F3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70">
              <a:extLst>
                <a:ext uri="{FF2B5EF4-FFF2-40B4-BE49-F238E27FC236}">
                  <a16:creationId xmlns:a16="http://schemas.microsoft.com/office/drawing/2014/main" xmlns="" id="{613C7ED0-5960-4698-AA2B-97359A27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71">
              <a:extLst>
                <a:ext uri="{FF2B5EF4-FFF2-40B4-BE49-F238E27FC236}">
                  <a16:creationId xmlns:a16="http://schemas.microsoft.com/office/drawing/2014/main" xmlns="" id="{4206A328-352A-451E-940C-5F27BB1C5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72">
              <a:extLst>
                <a:ext uri="{FF2B5EF4-FFF2-40B4-BE49-F238E27FC236}">
                  <a16:creationId xmlns:a16="http://schemas.microsoft.com/office/drawing/2014/main" xmlns="" id="{0D887F09-107F-463F-8AF6-DEB42424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73">
              <a:extLst>
                <a:ext uri="{FF2B5EF4-FFF2-40B4-BE49-F238E27FC236}">
                  <a16:creationId xmlns:a16="http://schemas.microsoft.com/office/drawing/2014/main" xmlns="" id="{109F9D31-F066-4F13-ACCF-12D742ED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74">
              <a:extLst>
                <a:ext uri="{FF2B5EF4-FFF2-40B4-BE49-F238E27FC236}">
                  <a16:creationId xmlns:a16="http://schemas.microsoft.com/office/drawing/2014/main" xmlns="" id="{0AB4C0CD-024A-4526-ADB6-4BF24D0FF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98" name="Group 1075">
              <a:extLst>
                <a:ext uri="{FF2B5EF4-FFF2-40B4-BE49-F238E27FC236}">
                  <a16:creationId xmlns:a16="http://schemas.microsoft.com/office/drawing/2014/main" xmlns="" id="{58CEE6D7-7EB0-417A-8A8A-E5030E25A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5" name="Freeform 1076">
                <a:extLst>
                  <a:ext uri="{FF2B5EF4-FFF2-40B4-BE49-F238E27FC236}">
                    <a16:creationId xmlns:a16="http://schemas.microsoft.com/office/drawing/2014/main" xmlns="" id="{948E4F6D-622F-49CB-8926-59BEA7B4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reeform 1077">
                <a:extLst>
                  <a:ext uri="{FF2B5EF4-FFF2-40B4-BE49-F238E27FC236}">
                    <a16:creationId xmlns:a16="http://schemas.microsoft.com/office/drawing/2014/main" xmlns="" id="{EBC2A0DC-8F45-4176-8D43-4121E49D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reeform 1078">
                <a:extLst>
                  <a:ext uri="{FF2B5EF4-FFF2-40B4-BE49-F238E27FC236}">
                    <a16:creationId xmlns:a16="http://schemas.microsoft.com/office/drawing/2014/main" xmlns="" id="{C06E5431-B590-4874-925A-430218C7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Freeform 1079">
                <a:extLst>
                  <a:ext uri="{FF2B5EF4-FFF2-40B4-BE49-F238E27FC236}">
                    <a16:creationId xmlns:a16="http://schemas.microsoft.com/office/drawing/2014/main" xmlns="" id="{12B2CA11-6B34-45A6-993A-9C346B58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1080">
                <a:extLst>
                  <a:ext uri="{FF2B5EF4-FFF2-40B4-BE49-F238E27FC236}">
                    <a16:creationId xmlns:a16="http://schemas.microsoft.com/office/drawing/2014/main" xmlns="" id="{38BF13F5-1014-44DA-9641-9377E312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1081">
                <a:extLst>
                  <a:ext uri="{FF2B5EF4-FFF2-40B4-BE49-F238E27FC236}">
                    <a16:creationId xmlns:a16="http://schemas.microsoft.com/office/drawing/2014/main" xmlns="" id="{243AA92C-91B5-4592-A0D4-059D1B6F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99" name="Freeform 1082">
              <a:extLst>
                <a:ext uri="{FF2B5EF4-FFF2-40B4-BE49-F238E27FC236}">
                  <a16:creationId xmlns:a16="http://schemas.microsoft.com/office/drawing/2014/main" xmlns="" id="{63B10699-463E-4500-9C81-3192C62C0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83">
              <a:extLst>
                <a:ext uri="{FF2B5EF4-FFF2-40B4-BE49-F238E27FC236}">
                  <a16:creationId xmlns:a16="http://schemas.microsoft.com/office/drawing/2014/main" xmlns="" id="{E6FE3F98-F4FC-4B23-BEA7-140EEDB28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84">
              <a:extLst>
                <a:ext uri="{FF2B5EF4-FFF2-40B4-BE49-F238E27FC236}">
                  <a16:creationId xmlns:a16="http://schemas.microsoft.com/office/drawing/2014/main" xmlns="" id="{D821E64B-1532-4EA1-A6D4-D435B1E2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85">
              <a:extLst>
                <a:ext uri="{FF2B5EF4-FFF2-40B4-BE49-F238E27FC236}">
                  <a16:creationId xmlns:a16="http://schemas.microsoft.com/office/drawing/2014/main" xmlns="" id="{7F77FD09-44E6-495F-8D79-525EA028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86">
              <a:extLst>
                <a:ext uri="{FF2B5EF4-FFF2-40B4-BE49-F238E27FC236}">
                  <a16:creationId xmlns:a16="http://schemas.microsoft.com/office/drawing/2014/main" xmlns="" id="{C8C9D699-388E-4FB4-AEC7-F9ADBFFC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87">
              <a:extLst>
                <a:ext uri="{FF2B5EF4-FFF2-40B4-BE49-F238E27FC236}">
                  <a16:creationId xmlns:a16="http://schemas.microsoft.com/office/drawing/2014/main" xmlns="" id="{0B97AB13-27F2-47DF-B020-972CD2B2CB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Freeform 984">
            <a:extLst>
              <a:ext uri="{FF2B5EF4-FFF2-40B4-BE49-F238E27FC236}">
                <a16:creationId xmlns:a16="http://schemas.microsoft.com/office/drawing/2014/main" xmlns="" id="{3FA1D15C-561A-4DB8-A642-37BA0D9AE3AA}"/>
              </a:ext>
            </a:extLst>
          </p:cNvPr>
          <p:cNvSpPr>
            <a:spLocks/>
          </p:cNvSpPr>
          <p:nvPr/>
        </p:nvSpPr>
        <p:spPr bwMode="auto">
          <a:xfrm>
            <a:off x="3550411" y="5592053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3" name="Freeform 986">
            <a:extLst>
              <a:ext uri="{FF2B5EF4-FFF2-40B4-BE49-F238E27FC236}">
                <a16:creationId xmlns:a16="http://schemas.microsoft.com/office/drawing/2014/main" xmlns="" id="{E4A0F5F9-55A1-4C96-B949-A8C7A803DA3B}"/>
              </a:ext>
            </a:extLst>
          </p:cNvPr>
          <p:cNvSpPr>
            <a:spLocks/>
          </p:cNvSpPr>
          <p:nvPr/>
        </p:nvSpPr>
        <p:spPr bwMode="auto">
          <a:xfrm>
            <a:off x="3556788" y="5612005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4" name="Freeform 987">
            <a:extLst>
              <a:ext uri="{FF2B5EF4-FFF2-40B4-BE49-F238E27FC236}">
                <a16:creationId xmlns:a16="http://schemas.microsoft.com/office/drawing/2014/main" xmlns="" id="{78CC7D97-B01E-4D71-B164-599D664C652F}"/>
              </a:ext>
            </a:extLst>
          </p:cNvPr>
          <p:cNvSpPr>
            <a:spLocks/>
          </p:cNvSpPr>
          <p:nvPr/>
        </p:nvSpPr>
        <p:spPr bwMode="auto">
          <a:xfrm>
            <a:off x="3552336" y="5767835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5" name="Rectangle 988">
            <a:extLst>
              <a:ext uri="{FF2B5EF4-FFF2-40B4-BE49-F238E27FC236}">
                <a16:creationId xmlns:a16="http://schemas.microsoft.com/office/drawing/2014/main" xmlns="" id="{5EC45291-7E4E-4873-9412-66116EBC7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62948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6" name="Group 989">
            <a:extLst>
              <a:ext uri="{FF2B5EF4-FFF2-40B4-BE49-F238E27FC236}">
                <a16:creationId xmlns:a16="http://schemas.microsoft.com/office/drawing/2014/main" xmlns="" id="{855F7A65-70DD-4AF3-9D12-DC172CA904A2}"/>
              </a:ext>
            </a:extLst>
          </p:cNvPr>
          <p:cNvGrpSpPr>
            <a:grpSpLocks/>
          </p:cNvGrpSpPr>
          <p:nvPr/>
        </p:nvGrpSpPr>
        <p:grpSpPr bwMode="auto">
          <a:xfrm>
            <a:off x="3487967" y="5626277"/>
            <a:ext cx="69903" cy="21117"/>
            <a:chOff x="614" y="2568"/>
            <a:chExt cx="725" cy="139"/>
          </a:xfrm>
        </p:grpSpPr>
        <p:sp>
          <p:nvSpPr>
            <p:cNvPr id="886" name="AutoShape 990">
              <a:extLst>
                <a:ext uri="{FF2B5EF4-FFF2-40B4-BE49-F238E27FC236}">
                  <a16:creationId xmlns:a16="http://schemas.microsoft.com/office/drawing/2014/main" xmlns="" id="{E17E0640-0097-4A7A-8EF7-9E0FC5363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7" name="AutoShape 991">
              <a:extLst>
                <a:ext uri="{FF2B5EF4-FFF2-40B4-BE49-F238E27FC236}">
                  <a16:creationId xmlns:a16="http://schemas.microsoft.com/office/drawing/2014/main" xmlns="" id="{01E04296-9E3A-4939-A9A7-202AF3C9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7" name="Rectangle 992">
            <a:extLst>
              <a:ext uri="{FF2B5EF4-FFF2-40B4-BE49-F238E27FC236}">
                <a16:creationId xmlns:a16="http://schemas.microsoft.com/office/drawing/2014/main" xmlns="" id="{DF5B7DC6-5865-4F37-AD0E-75C51E99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67783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8" name="Group 993">
            <a:extLst>
              <a:ext uri="{FF2B5EF4-FFF2-40B4-BE49-F238E27FC236}">
                <a16:creationId xmlns:a16="http://schemas.microsoft.com/office/drawing/2014/main" xmlns="" id="{09A3956F-EFCE-4A46-9711-0148E8C0A3A7}"/>
              </a:ext>
            </a:extLst>
          </p:cNvPr>
          <p:cNvGrpSpPr>
            <a:grpSpLocks/>
          </p:cNvGrpSpPr>
          <p:nvPr/>
        </p:nvGrpSpPr>
        <p:grpSpPr bwMode="auto">
          <a:xfrm>
            <a:off x="3487727" y="5673754"/>
            <a:ext cx="69903" cy="19515"/>
            <a:chOff x="614" y="2568"/>
            <a:chExt cx="725" cy="139"/>
          </a:xfrm>
        </p:grpSpPr>
        <p:sp>
          <p:nvSpPr>
            <p:cNvPr id="884" name="AutoShape 994">
              <a:extLst>
                <a:ext uri="{FF2B5EF4-FFF2-40B4-BE49-F238E27FC236}">
                  <a16:creationId xmlns:a16="http://schemas.microsoft.com/office/drawing/2014/main" xmlns="" id="{802D1378-E78C-444C-A6F1-438C61DB6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5" name="AutoShape 995">
              <a:extLst>
                <a:ext uri="{FF2B5EF4-FFF2-40B4-BE49-F238E27FC236}">
                  <a16:creationId xmlns:a16="http://schemas.microsoft.com/office/drawing/2014/main" xmlns="" id="{BD0478DB-32C7-464B-AF6E-62421D69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9" name="Rectangle 996">
            <a:extLst>
              <a:ext uri="{FF2B5EF4-FFF2-40B4-BE49-F238E27FC236}">
                <a16:creationId xmlns:a16="http://schemas.microsoft.com/office/drawing/2014/main" xmlns="" id="{9D555FE7-A764-47B8-92B3-D8C40D78E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72618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0" name="Rectangle 997">
            <a:extLst>
              <a:ext uri="{FF2B5EF4-FFF2-40B4-BE49-F238E27FC236}">
                <a16:creationId xmlns:a16="http://schemas.microsoft.com/office/drawing/2014/main" xmlns="" id="{FE93907F-CD1C-4039-9748-A2430D24A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523" y="577002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51" name="Group 998">
            <a:extLst>
              <a:ext uri="{FF2B5EF4-FFF2-40B4-BE49-F238E27FC236}">
                <a16:creationId xmlns:a16="http://schemas.microsoft.com/office/drawing/2014/main" xmlns="" id="{03823702-C9FE-4978-945A-BBC15A3F09A8}"/>
              </a:ext>
            </a:extLst>
          </p:cNvPr>
          <p:cNvGrpSpPr>
            <a:grpSpLocks/>
          </p:cNvGrpSpPr>
          <p:nvPr/>
        </p:nvGrpSpPr>
        <p:grpSpPr bwMode="auto">
          <a:xfrm>
            <a:off x="3486283" y="5765942"/>
            <a:ext cx="70024" cy="21991"/>
            <a:chOff x="614" y="2568"/>
            <a:chExt cx="725" cy="139"/>
          </a:xfrm>
        </p:grpSpPr>
        <p:sp>
          <p:nvSpPr>
            <p:cNvPr id="882" name="AutoShape 999">
              <a:extLst>
                <a:ext uri="{FF2B5EF4-FFF2-40B4-BE49-F238E27FC236}">
                  <a16:creationId xmlns:a16="http://schemas.microsoft.com/office/drawing/2014/main" xmlns="" id="{F1A60EDA-2B50-4788-93BD-D5C88EFCD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3" name="AutoShape 1000">
              <a:extLst>
                <a:ext uri="{FF2B5EF4-FFF2-40B4-BE49-F238E27FC236}">
                  <a16:creationId xmlns:a16="http://schemas.microsoft.com/office/drawing/2014/main" xmlns="" id="{F3F645A9-93AB-43DF-B8FF-79559481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2" name="Freeform 1001">
            <a:extLst>
              <a:ext uri="{FF2B5EF4-FFF2-40B4-BE49-F238E27FC236}">
                <a16:creationId xmlns:a16="http://schemas.microsoft.com/office/drawing/2014/main" xmlns="" id="{48C0B6F0-CFC9-4BB4-963C-09A1159171A1}"/>
              </a:ext>
            </a:extLst>
          </p:cNvPr>
          <p:cNvSpPr>
            <a:spLocks/>
          </p:cNvSpPr>
          <p:nvPr/>
        </p:nvSpPr>
        <p:spPr bwMode="auto">
          <a:xfrm>
            <a:off x="3552818" y="5726183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3" name="Group 1002">
            <a:extLst>
              <a:ext uri="{FF2B5EF4-FFF2-40B4-BE49-F238E27FC236}">
                <a16:creationId xmlns:a16="http://schemas.microsoft.com/office/drawing/2014/main" xmlns="" id="{F70D39AB-958E-4463-BC01-5C95411B7CF2}"/>
              </a:ext>
            </a:extLst>
          </p:cNvPr>
          <p:cNvGrpSpPr>
            <a:grpSpLocks/>
          </p:cNvGrpSpPr>
          <p:nvPr/>
        </p:nvGrpSpPr>
        <p:grpSpPr bwMode="auto">
          <a:xfrm>
            <a:off x="3486764" y="5722251"/>
            <a:ext cx="70024" cy="20243"/>
            <a:chOff x="614" y="2568"/>
            <a:chExt cx="725" cy="139"/>
          </a:xfrm>
        </p:grpSpPr>
        <p:sp>
          <p:nvSpPr>
            <p:cNvPr id="880" name="AutoShape 1003">
              <a:extLst>
                <a:ext uri="{FF2B5EF4-FFF2-40B4-BE49-F238E27FC236}">
                  <a16:creationId xmlns:a16="http://schemas.microsoft.com/office/drawing/2014/main" xmlns="" id="{BBF2E97B-579D-4818-89CD-545CD43F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" name="AutoShape 1004">
              <a:extLst>
                <a:ext uri="{FF2B5EF4-FFF2-40B4-BE49-F238E27FC236}">
                  <a16:creationId xmlns:a16="http://schemas.microsoft.com/office/drawing/2014/main" xmlns="" id="{991FEDEB-53CC-4A23-B346-2291C9668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4" name="Rectangle 1005">
            <a:extLst>
              <a:ext uri="{FF2B5EF4-FFF2-40B4-BE49-F238E27FC236}">
                <a16:creationId xmlns:a16="http://schemas.microsoft.com/office/drawing/2014/main" xmlns="" id="{934A0FAC-B91D-4957-9F51-0F508348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4" y="5591470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" name="Freeform 1006">
            <a:extLst>
              <a:ext uri="{FF2B5EF4-FFF2-40B4-BE49-F238E27FC236}">
                <a16:creationId xmlns:a16="http://schemas.microsoft.com/office/drawing/2014/main" xmlns="" id="{D917EC06-BF51-432F-A87D-393F37692D3A}"/>
              </a:ext>
            </a:extLst>
          </p:cNvPr>
          <p:cNvSpPr>
            <a:spLocks/>
          </p:cNvSpPr>
          <p:nvPr/>
        </p:nvSpPr>
        <p:spPr bwMode="auto">
          <a:xfrm>
            <a:off x="3555705" y="5675648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6" name="Freeform 1007">
            <a:extLst>
              <a:ext uri="{FF2B5EF4-FFF2-40B4-BE49-F238E27FC236}">
                <a16:creationId xmlns:a16="http://schemas.microsoft.com/office/drawing/2014/main" xmlns="" id="{745CC167-4A71-4441-BD2F-CB026A1152F4}"/>
              </a:ext>
            </a:extLst>
          </p:cNvPr>
          <p:cNvSpPr>
            <a:spLocks/>
          </p:cNvSpPr>
          <p:nvPr/>
        </p:nvSpPr>
        <p:spPr bwMode="auto">
          <a:xfrm>
            <a:off x="3556066" y="5628025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7" name="Oval 1008">
            <a:extLst>
              <a:ext uri="{FF2B5EF4-FFF2-40B4-BE49-F238E27FC236}">
                <a16:creationId xmlns:a16="http://schemas.microsoft.com/office/drawing/2014/main" xmlns="" id="{D9FEFC60-A2D6-4B52-8879-8560BC26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29" y="5909248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8" name="Freeform 1009">
            <a:extLst>
              <a:ext uri="{FF2B5EF4-FFF2-40B4-BE49-F238E27FC236}">
                <a16:creationId xmlns:a16="http://schemas.microsoft.com/office/drawing/2014/main" xmlns="" id="{4624DEEE-F5CC-49EB-99E1-027C4087FCD5}"/>
              </a:ext>
            </a:extLst>
          </p:cNvPr>
          <p:cNvSpPr>
            <a:spLocks/>
          </p:cNvSpPr>
          <p:nvPr/>
        </p:nvSpPr>
        <p:spPr bwMode="auto">
          <a:xfrm>
            <a:off x="3554502" y="5909685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" name="AutoShape 1010">
            <a:extLst>
              <a:ext uri="{FF2B5EF4-FFF2-40B4-BE49-F238E27FC236}">
                <a16:creationId xmlns:a16="http://schemas.microsoft.com/office/drawing/2014/main" xmlns="" id="{E37B85A0-065E-4681-AD6A-33C804F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695" y="5918569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0" name="AutoShape 1011">
            <a:extLst>
              <a:ext uri="{FF2B5EF4-FFF2-40B4-BE49-F238E27FC236}">
                <a16:creationId xmlns:a16="http://schemas.microsoft.com/office/drawing/2014/main" xmlns="" id="{EDC54CDD-BAC6-4015-922A-D1B1208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924248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1" name="Oval 1012">
            <a:extLst>
              <a:ext uri="{FF2B5EF4-FFF2-40B4-BE49-F238E27FC236}">
                <a16:creationId xmlns:a16="http://schemas.microsoft.com/office/drawing/2014/main" xmlns="" id="{0D720238-7BF6-435F-9088-FA7C2B7F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28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2" name="Oval 1013">
            <a:extLst>
              <a:ext uri="{FF2B5EF4-FFF2-40B4-BE49-F238E27FC236}">
                <a16:creationId xmlns:a16="http://schemas.microsoft.com/office/drawing/2014/main" xmlns="" id="{B72FE606-8B28-41C1-841E-63EE19A28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685" y="5875897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3" name="Oval 1014">
            <a:extLst>
              <a:ext uri="{FF2B5EF4-FFF2-40B4-BE49-F238E27FC236}">
                <a16:creationId xmlns:a16="http://schemas.microsoft.com/office/drawing/2014/main" xmlns="" id="{51CE65DE-8A6E-4C9A-8833-BCA8ADDA9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19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4" name="Rectangle 1015">
            <a:extLst>
              <a:ext uri="{FF2B5EF4-FFF2-40B4-BE49-F238E27FC236}">
                <a16:creationId xmlns:a16="http://schemas.microsoft.com/office/drawing/2014/main" xmlns="" id="{E1D789CC-48A8-467E-97D7-01074E2B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228" y="5796526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65" name="Group 590">
            <a:extLst>
              <a:ext uri="{FF2B5EF4-FFF2-40B4-BE49-F238E27FC236}">
                <a16:creationId xmlns:a16="http://schemas.microsoft.com/office/drawing/2014/main" xmlns="" id="{70E16593-64BB-4995-8866-96F4114B58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70799" y="5236142"/>
            <a:ext cx="345630" cy="320302"/>
            <a:chOff x="2839" y="3501"/>
            <a:chExt cx="755" cy="803"/>
          </a:xfrm>
        </p:grpSpPr>
        <p:pic>
          <p:nvPicPr>
            <p:cNvPr id="878" name="Picture 591" descr="desktop_computer_stylized_medium">
              <a:extLst>
                <a:ext uri="{FF2B5EF4-FFF2-40B4-BE49-F238E27FC236}">
                  <a16:creationId xmlns:a16="http://schemas.microsoft.com/office/drawing/2014/main" xmlns="" id="{492846F9-F8BF-40C2-AFE0-D8AC813D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9" name="Freeform 592">
              <a:extLst>
                <a:ext uri="{FF2B5EF4-FFF2-40B4-BE49-F238E27FC236}">
                  <a16:creationId xmlns:a16="http://schemas.microsoft.com/office/drawing/2014/main" xmlns="" id="{6B3D6834-90F0-44F3-9663-5D23A15FF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652">
            <a:extLst>
              <a:ext uri="{FF2B5EF4-FFF2-40B4-BE49-F238E27FC236}">
                <a16:creationId xmlns:a16="http://schemas.microsoft.com/office/drawing/2014/main" xmlns="" id="{286EA352-1115-426E-AEE1-D22EE4F683DB}"/>
              </a:ext>
            </a:extLst>
          </p:cNvPr>
          <p:cNvGrpSpPr>
            <a:grpSpLocks/>
          </p:cNvGrpSpPr>
          <p:nvPr/>
        </p:nvGrpSpPr>
        <p:grpSpPr bwMode="auto">
          <a:xfrm>
            <a:off x="1147042" y="1814807"/>
            <a:ext cx="415925" cy="385763"/>
            <a:chOff x="2751" y="1851"/>
            <a:chExt cx="462" cy="478"/>
          </a:xfrm>
        </p:grpSpPr>
        <p:pic>
          <p:nvPicPr>
            <p:cNvPr id="876" name="Picture 653" descr="iphone_stylized_small">
              <a:extLst>
                <a:ext uri="{FF2B5EF4-FFF2-40B4-BE49-F238E27FC236}">
                  <a16:creationId xmlns:a16="http://schemas.microsoft.com/office/drawing/2014/main" xmlns="" id="{2C9BE837-9268-46DA-9B8C-F78C69234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7" name="Picture 654" descr="antenna_radiation_stylized">
              <a:extLst>
                <a:ext uri="{FF2B5EF4-FFF2-40B4-BE49-F238E27FC236}">
                  <a16:creationId xmlns:a16="http://schemas.microsoft.com/office/drawing/2014/main" xmlns="" id="{418EAC83-FDF4-4C61-A507-F11DE563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7" name="Group 950">
            <a:extLst>
              <a:ext uri="{FF2B5EF4-FFF2-40B4-BE49-F238E27FC236}">
                <a16:creationId xmlns:a16="http://schemas.microsoft.com/office/drawing/2014/main" xmlns="" id="{2D1F0E84-9190-48F4-BAF6-9383470868FE}"/>
              </a:ext>
            </a:extLst>
          </p:cNvPr>
          <p:cNvGrpSpPr>
            <a:grpSpLocks/>
          </p:cNvGrpSpPr>
          <p:nvPr/>
        </p:nvGrpSpPr>
        <p:grpSpPr bwMode="auto">
          <a:xfrm>
            <a:off x="3650808" y="5229033"/>
            <a:ext cx="177192" cy="330833"/>
            <a:chOff x="4140" y="429"/>
            <a:chExt cx="1425" cy="2396"/>
          </a:xfrm>
        </p:grpSpPr>
        <p:sp>
          <p:nvSpPr>
            <p:cNvPr id="844" name="Freeform 951">
              <a:extLst>
                <a:ext uri="{FF2B5EF4-FFF2-40B4-BE49-F238E27FC236}">
                  <a16:creationId xmlns:a16="http://schemas.microsoft.com/office/drawing/2014/main" xmlns="" id="{D7032141-87B9-4B63-8A19-BD631F6D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Rectangle 952">
              <a:extLst>
                <a:ext uri="{FF2B5EF4-FFF2-40B4-BE49-F238E27FC236}">
                  <a16:creationId xmlns:a16="http://schemas.microsoft.com/office/drawing/2014/main" xmlns="" id="{15CC095C-A00C-4706-B8C9-F08267BA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6" name="Freeform 953">
              <a:extLst>
                <a:ext uri="{FF2B5EF4-FFF2-40B4-BE49-F238E27FC236}">
                  <a16:creationId xmlns:a16="http://schemas.microsoft.com/office/drawing/2014/main" xmlns="" id="{C229370C-0E93-4255-BAD2-6CB5733E1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954">
              <a:extLst>
                <a:ext uri="{FF2B5EF4-FFF2-40B4-BE49-F238E27FC236}">
                  <a16:creationId xmlns:a16="http://schemas.microsoft.com/office/drawing/2014/main" xmlns="" id="{96EA0619-3F61-4B6D-8F39-76DCCA197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Rectangle 955">
              <a:extLst>
                <a:ext uri="{FF2B5EF4-FFF2-40B4-BE49-F238E27FC236}">
                  <a16:creationId xmlns:a16="http://schemas.microsoft.com/office/drawing/2014/main" xmlns="" id="{F76F4A47-3906-456E-845E-6F268F9DB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49" name="Group 956">
              <a:extLst>
                <a:ext uri="{FF2B5EF4-FFF2-40B4-BE49-F238E27FC236}">
                  <a16:creationId xmlns:a16="http://schemas.microsoft.com/office/drawing/2014/main" xmlns="" id="{21A78243-0C1A-45ED-82DE-2D14816B47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4" name="AutoShape 957">
                <a:extLst>
                  <a:ext uri="{FF2B5EF4-FFF2-40B4-BE49-F238E27FC236}">
                    <a16:creationId xmlns:a16="http://schemas.microsoft.com/office/drawing/2014/main" xmlns="" id="{B09D8892-961E-4D30-9228-3E05858C6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5" name="AutoShape 958">
                <a:extLst>
                  <a:ext uri="{FF2B5EF4-FFF2-40B4-BE49-F238E27FC236}">
                    <a16:creationId xmlns:a16="http://schemas.microsoft.com/office/drawing/2014/main" xmlns="" id="{7BAD9405-5066-440A-8EFB-1561FDF35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0" name="Rectangle 959">
              <a:extLst>
                <a:ext uri="{FF2B5EF4-FFF2-40B4-BE49-F238E27FC236}">
                  <a16:creationId xmlns:a16="http://schemas.microsoft.com/office/drawing/2014/main" xmlns="" id="{D6C005D4-A03F-4846-ADC1-287BABC9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1" name="Group 960">
              <a:extLst>
                <a:ext uri="{FF2B5EF4-FFF2-40B4-BE49-F238E27FC236}">
                  <a16:creationId xmlns:a16="http://schemas.microsoft.com/office/drawing/2014/main" xmlns="" id="{335C5A4B-24D7-4F9B-ABCF-0EA664304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2" name="AutoShape 961">
                <a:extLst>
                  <a:ext uri="{FF2B5EF4-FFF2-40B4-BE49-F238E27FC236}">
                    <a16:creationId xmlns:a16="http://schemas.microsoft.com/office/drawing/2014/main" xmlns="" id="{44553B2D-FD7B-4AEF-BE2D-D0D1B1CC4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3" name="AutoShape 962">
                <a:extLst>
                  <a:ext uri="{FF2B5EF4-FFF2-40B4-BE49-F238E27FC236}">
                    <a16:creationId xmlns:a16="http://schemas.microsoft.com/office/drawing/2014/main" xmlns="" id="{270275F9-8DAE-4E37-984E-4775A18E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2" name="Rectangle 963">
              <a:extLst>
                <a:ext uri="{FF2B5EF4-FFF2-40B4-BE49-F238E27FC236}">
                  <a16:creationId xmlns:a16="http://schemas.microsoft.com/office/drawing/2014/main" xmlns="" id="{68807339-B9F7-4C23-A046-76CA65C6E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3" name="Rectangle 964">
              <a:extLst>
                <a:ext uri="{FF2B5EF4-FFF2-40B4-BE49-F238E27FC236}">
                  <a16:creationId xmlns:a16="http://schemas.microsoft.com/office/drawing/2014/main" xmlns="" id="{F976538C-165B-4E02-AD0C-578347C2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4" name="Group 965">
              <a:extLst>
                <a:ext uri="{FF2B5EF4-FFF2-40B4-BE49-F238E27FC236}">
                  <a16:creationId xmlns:a16="http://schemas.microsoft.com/office/drawing/2014/main" xmlns="" id="{B2E89C19-C681-438A-8E0E-470F4416C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0" name="AutoShape 966">
                <a:extLst>
                  <a:ext uri="{FF2B5EF4-FFF2-40B4-BE49-F238E27FC236}">
                    <a16:creationId xmlns:a16="http://schemas.microsoft.com/office/drawing/2014/main" xmlns="" id="{4D015279-4EE6-468C-A919-D46D5F282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1" name="AutoShape 967">
                <a:extLst>
                  <a:ext uri="{FF2B5EF4-FFF2-40B4-BE49-F238E27FC236}">
                    <a16:creationId xmlns:a16="http://schemas.microsoft.com/office/drawing/2014/main" xmlns="" id="{6D82563D-489F-4CAD-B414-3A9F1CC2B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5" name="Freeform 968">
              <a:extLst>
                <a:ext uri="{FF2B5EF4-FFF2-40B4-BE49-F238E27FC236}">
                  <a16:creationId xmlns:a16="http://schemas.microsoft.com/office/drawing/2014/main" xmlns="" id="{B02610B6-E9A4-419C-BFDF-A559DDD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6" name="Group 969">
              <a:extLst>
                <a:ext uri="{FF2B5EF4-FFF2-40B4-BE49-F238E27FC236}">
                  <a16:creationId xmlns:a16="http://schemas.microsoft.com/office/drawing/2014/main" xmlns="" id="{BCAA9CE0-D32A-40C1-A252-DCCF45C4F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8" name="AutoShape 970">
                <a:extLst>
                  <a:ext uri="{FF2B5EF4-FFF2-40B4-BE49-F238E27FC236}">
                    <a16:creationId xmlns:a16="http://schemas.microsoft.com/office/drawing/2014/main" xmlns="" id="{DC9F0559-9D87-4B8E-B9DD-74CBFFB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69" name="AutoShape 971">
                <a:extLst>
                  <a:ext uri="{FF2B5EF4-FFF2-40B4-BE49-F238E27FC236}">
                    <a16:creationId xmlns:a16="http://schemas.microsoft.com/office/drawing/2014/main" xmlns="" id="{DBC26267-81E2-42F5-AE2D-1F603AC20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7" name="Rectangle 972">
              <a:extLst>
                <a:ext uri="{FF2B5EF4-FFF2-40B4-BE49-F238E27FC236}">
                  <a16:creationId xmlns:a16="http://schemas.microsoft.com/office/drawing/2014/main" xmlns="" id="{E8AF4BBC-5353-4AAD-ACA2-CE485E901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8" name="Freeform 973">
              <a:extLst>
                <a:ext uri="{FF2B5EF4-FFF2-40B4-BE49-F238E27FC236}">
                  <a16:creationId xmlns:a16="http://schemas.microsoft.com/office/drawing/2014/main" xmlns="" id="{7097CE4F-8CA5-4744-A41E-BD015575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974">
              <a:extLst>
                <a:ext uri="{FF2B5EF4-FFF2-40B4-BE49-F238E27FC236}">
                  <a16:creationId xmlns:a16="http://schemas.microsoft.com/office/drawing/2014/main" xmlns="" id="{29487C26-CE69-4B1C-955C-C07338A4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Oval 975">
              <a:extLst>
                <a:ext uri="{FF2B5EF4-FFF2-40B4-BE49-F238E27FC236}">
                  <a16:creationId xmlns:a16="http://schemas.microsoft.com/office/drawing/2014/main" xmlns="" id="{FFE20B64-8F03-4040-AE97-8E06C6DF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1" name="Freeform 976">
              <a:extLst>
                <a:ext uri="{FF2B5EF4-FFF2-40B4-BE49-F238E27FC236}">
                  <a16:creationId xmlns:a16="http://schemas.microsoft.com/office/drawing/2014/main" xmlns="" id="{02CC316E-F72D-4F73-A5D7-730706493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AutoShape 977">
              <a:extLst>
                <a:ext uri="{FF2B5EF4-FFF2-40B4-BE49-F238E27FC236}">
                  <a16:creationId xmlns:a16="http://schemas.microsoft.com/office/drawing/2014/main" xmlns="" id="{CC1857CA-61FC-4797-8511-64E6CDD32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3" name="AutoShape 978">
              <a:extLst>
                <a:ext uri="{FF2B5EF4-FFF2-40B4-BE49-F238E27FC236}">
                  <a16:creationId xmlns:a16="http://schemas.microsoft.com/office/drawing/2014/main" xmlns="" id="{1041083B-5911-423A-9F2E-E94B59366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4" name="Oval 979">
              <a:extLst>
                <a:ext uri="{FF2B5EF4-FFF2-40B4-BE49-F238E27FC236}">
                  <a16:creationId xmlns:a16="http://schemas.microsoft.com/office/drawing/2014/main" xmlns="" id="{BE50751F-C6D2-45CD-A7AB-C91A922B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5" name="Oval 980">
              <a:extLst>
                <a:ext uri="{FF2B5EF4-FFF2-40B4-BE49-F238E27FC236}">
                  <a16:creationId xmlns:a16="http://schemas.microsoft.com/office/drawing/2014/main" xmlns="" id="{E5B418C3-6C41-4753-9ECC-488FEFCAC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6" name="Oval 981">
              <a:extLst>
                <a:ext uri="{FF2B5EF4-FFF2-40B4-BE49-F238E27FC236}">
                  <a16:creationId xmlns:a16="http://schemas.microsoft.com/office/drawing/2014/main" xmlns="" id="{0336C74F-CD52-4CCF-A702-C9A41F6FD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7" name="Rectangle 982">
              <a:extLst>
                <a:ext uri="{FF2B5EF4-FFF2-40B4-BE49-F238E27FC236}">
                  <a16:creationId xmlns:a16="http://schemas.microsoft.com/office/drawing/2014/main" xmlns="" id="{1DD52CA2-F1F1-4D5E-939C-92BAABD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8" name="Group 950">
            <a:extLst>
              <a:ext uri="{FF2B5EF4-FFF2-40B4-BE49-F238E27FC236}">
                <a16:creationId xmlns:a16="http://schemas.microsoft.com/office/drawing/2014/main" xmlns="" id="{A32CA915-E659-4F21-9BDC-2527C7E754F2}"/>
              </a:ext>
            </a:extLst>
          </p:cNvPr>
          <p:cNvGrpSpPr>
            <a:grpSpLocks/>
          </p:cNvGrpSpPr>
          <p:nvPr/>
        </p:nvGrpSpPr>
        <p:grpSpPr bwMode="auto">
          <a:xfrm>
            <a:off x="3399326" y="5571482"/>
            <a:ext cx="214974" cy="403920"/>
            <a:chOff x="4140" y="429"/>
            <a:chExt cx="1425" cy="2396"/>
          </a:xfrm>
        </p:grpSpPr>
        <p:sp>
          <p:nvSpPr>
            <p:cNvPr id="812" name="Freeform 951">
              <a:extLst>
                <a:ext uri="{FF2B5EF4-FFF2-40B4-BE49-F238E27FC236}">
                  <a16:creationId xmlns:a16="http://schemas.microsoft.com/office/drawing/2014/main" xmlns="" id="{21A793A5-9AA4-4B57-91E3-558F2832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Rectangle 952">
              <a:extLst>
                <a:ext uri="{FF2B5EF4-FFF2-40B4-BE49-F238E27FC236}">
                  <a16:creationId xmlns:a16="http://schemas.microsoft.com/office/drawing/2014/main" xmlns="" id="{4FB7D3B4-E6AF-4B45-A2D6-DC011D56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4" name="Freeform 953">
              <a:extLst>
                <a:ext uri="{FF2B5EF4-FFF2-40B4-BE49-F238E27FC236}">
                  <a16:creationId xmlns:a16="http://schemas.microsoft.com/office/drawing/2014/main" xmlns="" id="{1CE02851-A3EC-40EE-8747-DEAAC25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54">
              <a:extLst>
                <a:ext uri="{FF2B5EF4-FFF2-40B4-BE49-F238E27FC236}">
                  <a16:creationId xmlns:a16="http://schemas.microsoft.com/office/drawing/2014/main" xmlns="" id="{AE3C331A-76B7-47B7-9B93-037A41CF6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Rectangle 955">
              <a:extLst>
                <a:ext uri="{FF2B5EF4-FFF2-40B4-BE49-F238E27FC236}">
                  <a16:creationId xmlns:a16="http://schemas.microsoft.com/office/drawing/2014/main" xmlns="" id="{7B59B286-423C-4E17-83F9-E16A9F028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7" name="Group 956">
              <a:extLst>
                <a:ext uri="{FF2B5EF4-FFF2-40B4-BE49-F238E27FC236}">
                  <a16:creationId xmlns:a16="http://schemas.microsoft.com/office/drawing/2014/main" xmlns="" id="{F50CD81B-FB7B-43D8-8472-7C1670EB7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42" name="AutoShape 957">
                <a:extLst>
                  <a:ext uri="{FF2B5EF4-FFF2-40B4-BE49-F238E27FC236}">
                    <a16:creationId xmlns:a16="http://schemas.microsoft.com/office/drawing/2014/main" xmlns="" id="{492AFFFF-9112-43C1-956A-1E7E8723E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3" name="AutoShape 958">
                <a:extLst>
                  <a:ext uri="{FF2B5EF4-FFF2-40B4-BE49-F238E27FC236}">
                    <a16:creationId xmlns:a16="http://schemas.microsoft.com/office/drawing/2014/main" xmlns="" id="{349BBA5F-68F0-4AEF-B9FA-7D6838DF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8" name="Rectangle 959">
              <a:extLst>
                <a:ext uri="{FF2B5EF4-FFF2-40B4-BE49-F238E27FC236}">
                  <a16:creationId xmlns:a16="http://schemas.microsoft.com/office/drawing/2014/main" xmlns="" id="{3D3ED61E-4CCE-4E68-869B-7F2B56846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9" name="Group 960">
              <a:extLst>
                <a:ext uri="{FF2B5EF4-FFF2-40B4-BE49-F238E27FC236}">
                  <a16:creationId xmlns:a16="http://schemas.microsoft.com/office/drawing/2014/main" xmlns="" id="{873E7737-FDDF-4A1B-83B9-4F8E0E5DF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40" name="AutoShape 961">
                <a:extLst>
                  <a:ext uri="{FF2B5EF4-FFF2-40B4-BE49-F238E27FC236}">
                    <a16:creationId xmlns:a16="http://schemas.microsoft.com/office/drawing/2014/main" xmlns="" id="{9A79B767-2713-4FF9-8BC3-71C67D571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1" name="AutoShape 962">
                <a:extLst>
                  <a:ext uri="{FF2B5EF4-FFF2-40B4-BE49-F238E27FC236}">
                    <a16:creationId xmlns:a16="http://schemas.microsoft.com/office/drawing/2014/main" xmlns="" id="{C2ADD315-98D7-4569-9D4E-12EE6A824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0" name="Rectangle 963">
              <a:extLst>
                <a:ext uri="{FF2B5EF4-FFF2-40B4-BE49-F238E27FC236}">
                  <a16:creationId xmlns:a16="http://schemas.microsoft.com/office/drawing/2014/main" xmlns="" id="{2FFBF639-F1D4-4256-A04E-91C6C6F8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1" name="Rectangle 964">
              <a:extLst>
                <a:ext uri="{FF2B5EF4-FFF2-40B4-BE49-F238E27FC236}">
                  <a16:creationId xmlns:a16="http://schemas.microsoft.com/office/drawing/2014/main" xmlns="" id="{8CC5D747-B0DE-4D1F-808B-E609A189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22" name="Group 965">
              <a:extLst>
                <a:ext uri="{FF2B5EF4-FFF2-40B4-BE49-F238E27FC236}">
                  <a16:creationId xmlns:a16="http://schemas.microsoft.com/office/drawing/2014/main" xmlns="" id="{657282FE-28F5-4339-8421-480E5809D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8" name="AutoShape 966">
                <a:extLst>
                  <a:ext uri="{FF2B5EF4-FFF2-40B4-BE49-F238E27FC236}">
                    <a16:creationId xmlns:a16="http://schemas.microsoft.com/office/drawing/2014/main" xmlns="" id="{E860CA57-84C5-4D52-8E57-E5CDCA15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9" name="AutoShape 967">
                <a:extLst>
                  <a:ext uri="{FF2B5EF4-FFF2-40B4-BE49-F238E27FC236}">
                    <a16:creationId xmlns:a16="http://schemas.microsoft.com/office/drawing/2014/main" xmlns="" id="{A9BCF13D-431C-4077-95CE-40F49727F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3" name="Freeform 968">
              <a:extLst>
                <a:ext uri="{FF2B5EF4-FFF2-40B4-BE49-F238E27FC236}">
                  <a16:creationId xmlns:a16="http://schemas.microsoft.com/office/drawing/2014/main" xmlns="" id="{B8DE1DB2-7303-4ADB-A7EF-14C42B3A0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4" name="Group 969">
              <a:extLst>
                <a:ext uri="{FF2B5EF4-FFF2-40B4-BE49-F238E27FC236}">
                  <a16:creationId xmlns:a16="http://schemas.microsoft.com/office/drawing/2014/main" xmlns="" id="{272DE510-FA4B-41BC-8DED-61D79CA2E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6" name="AutoShape 970">
                <a:extLst>
                  <a:ext uri="{FF2B5EF4-FFF2-40B4-BE49-F238E27FC236}">
                    <a16:creationId xmlns:a16="http://schemas.microsoft.com/office/drawing/2014/main" xmlns="" id="{28397011-9A05-45D2-9FEB-0A391F941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7" name="AutoShape 971">
                <a:extLst>
                  <a:ext uri="{FF2B5EF4-FFF2-40B4-BE49-F238E27FC236}">
                    <a16:creationId xmlns:a16="http://schemas.microsoft.com/office/drawing/2014/main" xmlns="" id="{78FD182F-2C7A-4C77-B5F7-ECCDF645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5" name="Rectangle 972">
              <a:extLst>
                <a:ext uri="{FF2B5EF4-FFF2-40B4-BE49-F238E27FC236}">
                  <a16:creationId xmlns:a16="http://schemas.microsoft.com/office/drawing/2014/main" xmlns="" id="{F2F133E3-9A8D-43BC-975A-CA6E3804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6" name="Freeform 973">
              <a:extLst>
                <a:ext uri="{FF2B5EF4-FFF2-40B4-BE49-F238E27FC236}">
                  <a16:creationId xmlns:a16="http://schemas.microsoft.com/office/drawing/2014/main" xmlns="" id="{CD744DF7-DB67-4826-9B54-85986D6D2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74">
              <a:extLst>
                <a:ext uri="{FF2B5EF4-FFF2-40B4-BE49-F238E27FC236}">
                  <a16:creationId xmlns:a16="http://schemas.microsoft.com/office/drawing/2014/main" xmlns="" id="{FF721DB8-3CAB-4641-82F6-0954FB33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Oval 975">
              <a:extLst>
                <a:ext uri="{FF2B5EF4-FFF2-40B4-BE49-F238E27FC236}">
                  <a16:creationId xmlns:a16="http://schemas.microsoft.com/office/drawing/2014/main" xmlns="" id="{A2E167BC-0DE8-4F10-B228-AF297895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9" name="Freeform 976">
              <a:extLst>
                <a:ext uri="{FF2B5EF4-FFF2-40B4-BE49-F238E27FC236}">
                  <a16:creationId xmlns:a16="http://schemas.microsoft.com/office/drawing/2014/main" xmlns="" id="{2FD3CFFE-8DC2-4B0D-9D6F-867D6DA2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AutoShape 977">
              <a:extLst>
                <a:ext uri="{FF2B5EF4-FFF2-40B4-BE49-F238E27FC236}">
                  <a16:creationId xmlns:a16="http://schemas.microsoft.com/office/drawing/2014/main" xmlns="" id="{C3013F52-31C3-4552-875D-80F65EB59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AutoShape 978">
              <a:extLst>
                <a:ext uri="{FF2B5EF4-FFF2-40B4-BE49-F238E27FC236}">
                  <a16:creationId xmlns:a16="http://schemas.microsoft.com/office/drawing/2014/main" xmlns="" id="{C563591F-16B8-45E1-BCD9-65B961A2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2" name="Oval 979">
              <a:extLst>
                <a:ext uri="{FF2B5EF4-FFF2-40B4-BE49-F238E27FC236}">
                  <a16:creationId xmlns:a16="http://schemas.microsoft.com/office/drawing/2014/main" xmlns="" id="{EE46996B-7DDF-4F85-AA3A-FCDE802BD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3" name="Oval 980">
              <a:extLst>
                <a:ext uri="{FF2B5EF4-FFF2-40B4-BE49-F238E27FC236}">
                  <a16:creationId xmlns:a16="http://schemas.microsoft.com/office/drawing/2014/main" xmlns="" id="{4D0F8471-5749-4E1A-BC7F-6E1D1CFC2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Oval 981">
              <a:extLst>
                <a:ext uri="{FF2B5EF4-FFF2-40B4-BE49-F238E27FC236}">
                  <a16:creationId xmlns:a16="http://schemas.microsoft.com/office/drawing/2014/main" xmlns="" id="{93B078D4-48AF-4149-80CF-24181259B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982">
              <a:extLst>
                <a:ext uri="{FF2B5EF4-FFF2-40B4-BE49-F238E27FC236}">
                  <a16:creationId xmlns:a16="http://schemas.microsoft.com/office/drawing/2014/main" xmlns="" id="{E225A49E-B8FF-4D98-84BC-16EDD43CA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xmlns="" id="{29681C8D-F91E-4D8D-999B-FADCC4F64F8B}"/>
              </a:ext>
            </a:extLst>
          </p:cNvPr>
          <p:cNvGrpSpPr/>
          <p:nvPr/>
        </p:nvGrpSpPr>
        <p:grpSpPr>
          <a:xfrm>
            <a:off x="2495606" y="3911706"/>
            <a:ext cx="367224" cy="240304"/>
            <a:chOff x="7493876" y="2774731"/>
            <a:chExt cx="1481958" cy="894622"/>
          </a:xfrm>
        </p:grpSpPr>
        <p:sp>
          <p:nvSpPr>
            <p:cNvPr id="805" name="Freeform 193">
              <a:extLst>
                <a:ext uri="{FF2B5EF4-FFF2-40B4-BE49-F238E27FC236}">
                  <a16:creationId xmlns:a16="http://schemas.microsoft.com/office/drawing/2014/main" xmlns="" id="{EF51F16F-F4DB-4730-AEDC-938620CFBD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xmlns="" id="{50AD9755-3157-4116-843E-35880C8028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xmlns="" id="{63DB4D30-D513-44CC-8F2B-CFA37C0C6F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8" name="Freeform 196">
                <a:extLst>
                  <a:ext uri="{FF2B5EF4-FFF2-40B4-BE49-F238E27FC236}">
                    <a16:creationId xmlns:a16="http://schemas.microsoft.com/office/drawing/2014/main" xmlns="" id="{F90B061A-F57F-4496-A689-1E047C2FAD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" name="Freeform 197">
                <a:extLst>
                  <a:ext uri="{FF2B5EF4-FFF2-40B4-BE49-F238E27FC236}">
                    <a16:creationId xmlns:a16="http://schemas.microsoft.com/office/drawing/2014/main" xmlns="" id="{B7C1F057-E831-4ADC-861E-9232D6F7FE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 198">
                <a:extLst>
                  <a:ext uri="{FF2B5EF4-FFF2-40B4-BE49-F238E27FC236}">
                    <a16:creationId xmlns:a16="http://schemas.microsoft.com/office/drawing/2014/main" xmlns="" id="{32455C99-CA67-4531-BE2A-B320BDEF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 199">
                <a:extLst>
                  <a:ext uri="{FF2B5EF4-FFF2-40B4-BE49-F238E27FC236}">
                    <a16:creationId xmlns:a16="http://schemas.microsoft.com/office/drawing/2014/main" xmlns="" id="{D36ADB04-48AE-4084-8290-6AD8233503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xmlns="" id="{F9F7E66F-CE63-4D4C-8A5B-609D721C0EF9}"/>
              </a:ext>
            </a:extLst>
          </p:cNvPr>
          <p:cNvGrpSpPr/>
          <p:nvPr/>
        </p:nvGrpSpPr>
        <p:grpSpPr>
          <a:xfrm>
            <a:off x="2998372" y="3954845"/>
            <a:ext cx="367224" cy="240304"/>
            <a:chOff x="7493876" y="2774731"/>
            <a:chExt cx="1481958" cy="894622"/>
          </a:xfrm>
        </p:grpSpPr>
        <p:sp>
          <p:nvSpPr>
            <p:cNvPr id="798" name="Freeform 217">
              <a:extLst>
                <a:ext uri="{FF2B5EF4-FFF2-40B4-BE49-F238E27FC236}">
                  <a16:creationId xmlns:a16="http://schemas.microsoft.com/office/drawing/2014/main" xmlns="" id="{848E1EC0-23BC-4A64-853F-DFA056663B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xmlns="" id="{E9B07FE4-D1C4-4F1C-982C-24295AF93D5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xmlns="" id="{4FDD267D-C975-4BA1-8E21-62B53444DE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1" name="Freeform 220">
                <a:extLst>
                  <a:ext uri="{FF2B5EF4-FFF2-40B4-BE49-F238E27FC236}">
                    <a16:creationId xmlns:a16="http://schemas.microsoft.com/office/drawing/2014/main" xmlns="" id="{0D127C49-B95E-41EA-A7A8-C35CD6C919F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" name="Freeform 222">
                <a:extLst>
                  <a:ext uri="{FF2B5EF4-FFF2-40B4-BE49-F238E27FC236}">
                    <a16:creationId xmlns:a16="http://schemas.microsoft.com/office/drawing/2014/main" xmlns="" id="{F376F824-6200-4A69-A10F-921904F212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" name="Freeform 223">
                <a:extLst>
                  <a:ext uri="{FF2B5EF4-FFF2-40B4-BE49-F238E27FC236}">
                    <a16:creationId xmlns:a16="http://schemas.microsoft.com/office/drawing/2014/main" xmlns="" id="{578513B6-3867-4FB9-8992-D4BCE0FCDF0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" name="Freeform 221">
                <a:extLst>
                  <a:ext uri="{FF2B5EF4-FFF2-40B4-BE49-F238E27FC236}">
                    <a16:creationId xmlns:a16="http://schemas.microsoft.com/office/drawing/2014/main" xmlns="" id="{EC795ED3-7F2B-4870-A7B9-60F63F03AD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xmlns="" id="{8F36C806-69D1-457E-BE98-F3603D06E9EE}"/>
              </a:ext>
            </a:extLst>
          </p:cNvPr>
          <p:cNvGrpSpPr/>
          <p:nvPr/>
        </p:nvGrpSpPr>
        <p:grpSpPr>
          <a:xfrm>
            <a:off x="1446888" y="3921076"/>
            <a:ext cx="354986" cy="175668"/>
            <a:chOff x="7493876" y="2774731"/>
            <a:chExt cx="1481958" cy="894622"/>
          </a:xfrm>
        </p:grpSpPr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xmlns="" id="{F315026F-67C3-4F27-AAE4-5C33C64F5E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xmlns="" id="{22FCC0CE-958A-42CA-9BE0-7C4808B42E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xmlns="" id="{50AE4296-9ED7-4FA7-836F-726DF8EEAE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" name="Freeform 148">
                <a:extLst>
                  <a:ext uri="{FF2B5EF4-FFF2-40B4-BE49-F238E27FC236}">
                    <a16:creationId xmlns:a16="http://schemas.microsoft.com/office/drawing/2014/main" xmlns="" id="{661F9C46-4DEB-47E8-817B-DF52CC726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" name="Freeform 149">
                <a:extLst>
                  <a:ext uri="{FF2B5EF4-FFF2-40B4-BE49-F238E27FC236}">
                    <a16:creationId xmlns:a16="http://schemas.microsoft.com/office/drawing/2014/main" xmlns="" id="{77CFBFBE-94C6-4990-BE67-699E714955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6" name="Freeform 150">
                <a:extLst>
                  <a:ext uri="{FF2B5EF4-FFF2-40B4-BE49-F238E27FC236}">
                    <a16:creationId xmlns:a16="http://schemas.microsoft.com/office/drawing/2014/main" xmlns="" id="{9756AF54-4776-4C6C-911E-CCE79EB5060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151">
                <a:extLst>
                  <a:ext uri="{FF2B5EF4-FFF2-40B4-BE49-F238E27FC236}">
                    <a16:creationId xmlns:a16="http://schemas.microsoft.com/office/drawing/2014/main" xmlns="" id="{66FB57C5-3E96-4A3F-B539-A8BE9D35BC4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xmlns="" id="{C861D041-287A-4D4E-B9DB-94556260888B}"/>
              </a:ext>
            </a:extLst>
          </p:cNvPr>
          <p:cNvGrpSpPr/>
          <p:nvPr/>
        </p:nvGrpSpPr>
        <p:grpSpPr>
          <a:xfrm>
            <a:off x="2644711" y="4730768"/>
            <a:ext cx="393760" cy="218578"/>
            <a:chOff x="7493876" y="2774731"/>
            <a:chExt cx="1481958" cy="894622"/>
          </a:xfrm>
        </p:grpSpPr>
        <p:sp>
          <p:nvSpPr>
            <p:cNvPr id="784" name="Freeform 233">
              <a:extLst>
                <a:ext uri="{FF2B5EF4-FFF2-40B4-BE49-F238E27FC236}">
                  <a16:creationId xmlns:a16="http://schemas.microsoft.com/office/drawing/2014/main" xmlns="" id="{62A0C183-B1B8-4991-AC68-0AA1650CED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xmlns="" id="{BBA2B133-042E-4CC2-96E8-0D21F7B522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xmlns="" id="{5C99B16D-A914-4A34-9B2C-FB245A531B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7" name="Freeform 236">
                <a:extLst>
                  <a:ext uri="{FF2B5EF4-FFF2-40B4-BE49-F238E27FC236}">
                    <a16:creationId xmlns:a16="http://schemas.microsoft.com/office/drawing/2014/main" xmlns="" id="{5C425931-C74C-4690-A2E9-01FDE2326FA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 237">
                <a:extLst>
                  <a:ext uri="{FF2B5EF4-FFF2-40B4-BE49-F238E27FC236}">
                    <a16:creationId xmlns:a16="http://schemas.microsoft.com/office/drawing/2014/main" xmlns="" id="{16628778-5B45-4BC7-A7E1-E5A84C7DC6C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238">
                <a:extLst>
                  <a:ext uri="{FF2B5EF4-FFF2-40B4-BE49-F238E27FC236}">
                    <a16:creationId xmlns:a16="http://schemas.microsoft.com/office/drawing/2014/main" xmlns="" id="{F4294F91-1BE0-4AEE-8153-7BF10E813D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239">
                <a:extLst>
                  <a:ext uri="{FF2B5EF4-FFF2-40B4-BE49-F238E27FC236}">
                    <a16:creationId xmlns:a16="http://schemas.microsoft.com/office/drawing/2014/main" xmlns="" id="{CF506CB7-FBA6-41D3-AD3E-63267205697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xmlns="" id="{85AC0875-AC6A-4237-8C04-DC3106EBB882}"/>
              </a:ext>
            </a:extLst>
          </p:cNvPr>
          <p:cNvGrpSpPr/>
          <p:nvPr/>
        </p:nvGrpSpPr>
        <p:grpSpPr>
          <a:xfrm>
            <a:off x="3180376" y="4945065"/>
            <a:ext cx="393760" cy="218578"/>
            <a:chOff x="7493876" y="2774731"/>
            <a:chExt cx="1481958" cy="894622"/>
          </a:xfrm>
        </p:grpSpPr>
        <p:sp>
          <p:nvSpPr>
            <p:cNvPr id="777" name="Freeform 105">
              <a:extLst>
                <a:ext uri="{FF2B5EF4-FFF2-40B4-BE49-F238E27FC236}">
                  <a16:creationId xmlns:a16="http://schemas.microsoft.com/office/drawing/2014/main" xmlns="" id="{039BDC73-2180-4AA7-8AEA-A43AFCA410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xmlns="" id="{910ABBD5-7F7B-4E7B-B0DB-E634E3DA12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xmlns="" id="{18823009-93F1-45D0-8A57-35702445B8C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108">
                <a:extLst>
                  <a:ext uri="{FF2B5EF4-FFF2-40B4-BE49-F238E27FC236}">
                    <a16:creationId xmlns:a16="http://schemas.microsoft.com/office/drawing/2014/main" xmlns="" id="{F9749CC8-1C58-47F9-BBCB-1A791CDA80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109">
                <a:extLst>
                  <a:ext uri="{FF2B5EF4-FFF2-40B4-BE49-F238E27FC236}">
                    <a16:creationId xmlns:a16="http://schemas.microsoft.com/office/drawing/2014/main" xmlns="" id="{EC60F729-B585-4608-8EDB-94D10E5C81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110">
                <a:extLst>
                  <a:ext uri="{FF2B5EF4-FFF2-40B4-BE49-F238E27FC236}">
                    <a16:creationId xmlns:a16="http://schemas.microsoft.com/office/drawing/2014/main" xmlns="" id="{A51EC9BA-9CBE-4F46-97A1-1F9482EFCD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111">
                <a:extLst>
                  <a:ext uri="{FF2B5EF4-FFF2-40B4-BE49-F238E27FC236}">
                    <a16:creationId xmlns:a16="http://schemas.microsoft.com/office/drawing/2014/main" xmlns="" id="{5A630E8E-78AC-47CC-8C9B-16C1D5B1894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850">
            <a:extLst>
              <a:ext uri="{FF2B5EF4-FFF2-40B4-BE49-F238E27FC236}">
                <a16:creationId xmlns:a16="http://schemas.microsoft.com/office/drawing/2014/main" xmlns="" id="{5F3893FF-C76F-4EAA-BFC9-5CD19F742500}"/>
              </a:ext>
            </a:extLst>
          </p:cNvPr>
          <p:cNvGrpSpPr>
            <a:grpSpLocks/>
          </p:cNvGrpSpPr>
          <p:nvPr/>
        </p:nvGrpSpPr>
        <p:grpSpPr bwMode="auto">
          <a:xfrm>
            <a:off x="963167" y="3767896"/>
            <a:ext cx="496588" cy="96676"/>
            <a:chOff x="2199" y="955"/>
            <a:chExt cx="2547" cy="506"/>
          </a:xfrm>
        </p:grpSpPr>
        <p:sp>
          <p:nvSpPr>
            <p:cNvPr id="771" name="Freeform 851">
              <a:extLst>
                <a:ext uri="{FF2B5EF4-FFF2-40B4-BE49-F238E27FC236}">
                  <a16:creationId xmlns:a16="http://schemas.microsoft.com/office/drawing/2014/main" xmlns="" id="{B47F4377-5613-4631-99E2-BE1CFD66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852">
              <a:extLst>
                <a:ext uri="{FF2B5EF4-FFF2-40B4-BE49-F238E27FC236}">
                  <a16:creationId xmlns:a16="http://schemas.microsoft.com/office/drawing/2014/main" xmlns="" id="{ABD5050B-651C-4A69-AECC-E346C8E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853">
              <a:extLst>
                <a:ext uri="{FF2B5EF4-FFF2-40B4-BE49-F238E27FC236}">
                  <a16:creationId xmlns:a16="http://schemas.microsoft.com/office/drawing/2014/main" xmlns="" id="{E7826D04-8C18-4740-A206-ACA8FFC2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854">
              <a:extLst>
                <a:ext uri="{FF2B5EF4-FFF2-40B4-BE49-F238E27FC236}">
                  <a16:creationId xmlns:a16="http://schemas.microsoft.com/office/drawing/2014/main" xmlns="" id="{4C332F8C-17B9-4682-9C14-CAB5DCC9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855">
              <a:extLst>
                <a:ext uri="{FF2B5EF4-FFF2-40B4-BE49-F238E27FC236}">
                  <a16:creationId xmlns:a16="http://schemas.microsoft.com/office/drawing/2014/main" xmlns="" id="{B6A67C1E-8401-4D2D-BC45-058C7EC1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856">
              <a:extLst>
                <a:ext uri="{FF2B5EF4-FFF2-40B4-BE49-F238E27FC236}">
                  <a16:creationId xmlns:a16="http://schemas.microsoft.com/office/drawing/2014/main" xmlns="" id="{6D3A3C8F-4801-4CED-A9EA-66580D820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5" name="Group 850">
            <a:extLst>
              <a:ext uri="{FF2B5EF4-FFF2-40B4-BE49-F238E27FC236}">
                <a16:creationId xmlns:a16="http://schemas.microsoft.com/office/drawing/2014/main" xmlns="" id="{DC1A25B5-DE53-461A-8AC6-5FC29C035615}"/>
              </a:ext>
            </a:extLst>
          </p:cNvPr>
          <p:cNvGrpSpPr>
            <a:grpSpLocks/>
          </p:cNvGrpSpPr>
          <p:nvPr/>
        </p:nvGrpSpPr>
        <p:grpSpPr bwMode="auto">
          <a:xfrm>
            <a:off x="1198595" y="3282482"/>
            <a:ext cx="269073" cy="46492"/>
            <a:chOff x="2199" y="955"/>
            <a:chExt cx="2547" cy="506"/>
          </a:xfrm>
        </p:grpSpPr>
        <p:sp>
          <p:nvSpPr>
            <p:cNvPr id="765" name="Freeform 851">
              <a:extLst>
                <a:ext uri="{FF2B5EF4-FFF2-40B4-BE49-F238E27FC236}">
                  <a16:creationId xmlns:a16="http://schemas.microsoft.com/office/drawing/2014/main" xmlns="" id="{45B6521D-C6AA-41FD-8DF0-0A5A56BB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852">
              <a:extLst>
                <a:ext uri="{FF2B5EF4-FFF2-40B4-BE49-F238E27FC236}">
                  <a16:creationId xmlns:a16="http://schemas.microsoft.com/office/drawing/2014/main" xmlns="" id="{81BA3838-05BE-4EC0-9724-024D9E19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853">
              <a:extLst>
                <a:ext uri="{FF2B5EF4-FFF2-40B4-BE49-F238E27FC236}">
                  <a16:creationId xmlns:a16="http://schemas.microsoft.com/office/drawing/2014/main" xmlns="" id="{E2B75C9A-5C4A-47C9-B1AE-16D2F8D68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854">
              <a:extLst>
                <a:ext uri="{FF2B5EF4-FFF2-40B4-BE49-F238E27FC236}">
                  <a16:creationId xmlns:a16="http://schemas.microsoft.com/office/drawing/2014/main" xmlns="" id="{C5839336-3809-497E-BC61-50B7C1029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855">
              <a:extLst>
                <a:ext uri="{FF2B5EF4-FFF2-40B4-BE49-F238E27FC236}">
                  <a16:creationId xmlns:a16="http://schemas.microsoft.com/office/drawing/2014/main" xmlns="" id="{CEF98E74-4D56-4CE3-9CAC-62D5E0568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856">
              <a:extLst>
                <a:ext uri="{FF2B5EF4-FFF2-40B4-BE49-F238E27FC236}">
                  <a16:creationId xmlns:a16="http://schemas.microsoft.com/office/drawing/2014/main" xmlns="" id="{1F957E37-FD6A-4F3A-B1EC-7C45A3DD2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6" name="Group 850">
            <a:extLst>
              <a:ext uri="{FF2B5EF4-FFF2-40B4-BE49-F238E27FC236}">
                <a16:creationId xmlns:a16="http://schemas.microsoft.com/office/drawing/2014/main" xmlns="" id="{4FA4BF4C-2DA9-4687-9136-75DD6ADDA488}"/>
              </a:ext>
            </a:extLst>
          </p:cNvPr>
          <p:cNvGrpSpPr>
            <a:grpSpLocks/>
          </p:cNvGrpSpPr>
          <p:nvPr/>
        </p:nvGrpSpPr>
        <p:grpSpPr bwMode="auto">
          <a:xfrm>
            <a:off x="890620" y="3377732"/>
            <a:ext cx="269073" cy="46492"/>
            <a:chOff x="2199" y="955"/>
            <a:chExt cx="2547" cy="506"/>
          </a:xfrm>
        </p:grpSpPr>
        <p:sp>
          <p:nvSpPr>
            <p:cNvPr id="759" name="Freeform 851">
              <a:extLst>
                <a:ext uri="{FF2B5EF4-FFF2-40B4-BE49-F238E27FC236}">
                  <a16:creationId xmlns:a16="http://schemas.microsoft.com/office/drawing/2014/main" xmlns="" id="{F98DB8AE-0592-46E8-83DC-723BB904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852">
              <a:extLst>
                <a:ext uri="{FF2B5EF4-FFF2-40B4-BE49-F238E27FC236}">
                  <a16:creationId xmlns:a16="http://schemas.microsoft.com/office/drawing/2014/main" xmlns="" id="{2B5B591B-5EB3-4DF0-BDEB-0D4BB190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853">
              <a:extLst>
                <a:ext uri="{FF2B5EF4-FFF2-40B4-BE49-F238E27FC236}">
                  <a16:creationId xmlns:a16="http://schemas.microsoft.com/office/drawing/2014/main" xmlns="" id="{052B876C-E67A-4F7C-A903-EEF55170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854">
              <a:extLst>
                <a:ext uri="{FF2B5EF4-FFF2-40B4-BE49-F238E27FC236}">
                  <a16:creationId xmlns:a16="http://schemas.microsoft.com/office/drawing/2014/main" xmlns="" id="{B3112861-F142-4A45-A545-63C2C041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855">
              <a:extLst>
                <a:ext uri="{FF2B5EF4-FFF2-40B4-BE49-F238E27FC236}">
                  <a16:creationId xmlns:a16="http://schemas.microsoft.com/office/drawing/2014/main" xmlns="" id="{4A4B119B-4138-401D-A4B6-8E08795E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856">
              <a:extLst>
                <a:ext uri="{FF2B5EF4-FFF2-40B4-BE49-F238E27FC236}">
                  <a16:creationId xmlns:a16="http://schemas.microsoft.com/office/drawing/2014/main" xmlns="" id="{B6ACA76F-8147-4B2E-8971-218B4AA7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7" name="Group 850">
            <a:extLst>
              <a:ext uri="{FF2B5EF4-FFF2-40B4-BE49-F238E27FC236}">
                <a16:creationId xmlns:a16="http://schemas.microsoft.com/office/drawing/2014/main" xmlns="" id="{B321576C-2B0A-4384-8CCB-82AAC14922AD}"/>
              </a:ext>
            </a:extLst>
          </p:cNvPr>
          <p:cNvGrpSpPr>
            <a:grpSpLocks/>
          </p:cNvGrpSpPr>
          <p:nvPr/>
        </p:nvGrpSpPr>
        <p:grpSpPr bwMode="auto">
          <a:xfrm>
            <a:off x="836167" y="2310932"/>
            <a:ext cx="399726" cy="74090"/>
            <a:chOff x="2199" y="955"/>
            <a:chExt cx="2547" cy="506"/>
          </a:xfrm>
        </p:grpSpPr>
        <p:sp>
          <p:nvSpPr>
            <p:cNvPr id="753" name="Freeform 851">
              <a:extLst>
                <a:ext uri="{FF2B5EF4-FFF2-40B4-BE49-F238E27FC236}">
                  <a16:creationId xmlns:a16="http://schemas.microsoft.com/office/drawing/2014/main" xmlns="" id="{E58DFE40-3851-4E63-8995-AC7C4B7C0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852">
              <a:extLst>
                <a:ext uri="{FF2B5EF4-FFF2-40B4-BE49-F238E27FC236}">
                  <a16:creationId xmlns:a16="http://schemas.microsoft.com/office/drawing/2014/main" xmlns="" id="{EA2F3679-1A98-4A62-B9E8-0A3B1FABD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853">
              <a:extLst>
                <a:ext uri="{FF2B5EF4-FFF2-40B4-BE49-F238E27FC236}">
                  <a16:creationId xmlns:a16="http://schemas.microsoft.com/office/drawing/2014/main" xmlns="" id="{A6B72148-AC0F-41A5-A111-02A962F48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854">
              <a:extLst>
                <a:ext uri="{FF2B5EF4-FFF2-40B4-BE49-F238E27FC236}">
                  <a16:creationId xmlns:a16="http://schemas.microsoft.com/office/drawing/2014/main" xmlns="" id="{773D0B50-15EA-435C-BD8E-221DA204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855">
              <a:extLst>
                <a:ext uri="{FF2B5EF4-FFF2-40B4-BE49-F238E27FC236}">
                  <a16:creationId xmlns:a16="http://schemas.microsoft.com/office/drawing/2014/main" xmlns="" id="{6904DAFA-6C9D-4932-B45B-60156FC9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856">
              <a:extLst>
                <a:ext uri="{FF2B5EF4-FFF2-40B4-BE49-F238E27FC236}">
                  <a16:creationId xmlns:a16="http://schemas.microsoft.com/office/drawing/2014/main" xmlns="" id="{7E951012-F879-423E-A69A-3BEC1C65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8" name="Group 850">
            <a:extLst>
              <a:ext uri="{FF2B5EF4-FFF2-40B4-BE49-F238E27FC236}">
                <a16:creationId xmlns:a16="http://schemas.microsoft.com/office/drawing/2014/main" xmlns="" id="{643FEBB4-40E9-41E6-86E2-C42F5B1BB41E}"/>
              </a:ext>
            </a:extLst>
          </p:cNvPr>
          <p:cNvGrpSpPr>
            <a:grpSpLocks/>
          </p:cNvGrpSpPr>
          <p:nvPr/>
        </p:nvGrpSpPr>
        <p:grpSpPr bwMode="auto">
          <a:xfrm>
            <a:off x="1153667" y="1818807"/>
            <a:ext cx="399726" cy="74090"/>
            <a:chOff x="2199" y="955"/>
            <a:chExt cx="2547" cy="506"/>
          </a:xfrm>
        </p:grpSpPr>
        <p:sp>
          <p:nvSpPr>
            <p:cNvPr id="747" name="Freeform 851">
              <a:extLst>
                <a:ext uri="{FF2B5EF4-FFF2-40B4-BE49-F238E27FC236}">
                  <a16:creationId xmlns:a16="http://schemas.microsoft.com/office/drawing/2014/main" xmlns="" id="{A4CF4D7E-06E9-40BF-B6C3-673D5C7A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852">
              <a:extLst>
                <a:ext uri="{FF2B5EF4-FFF2-40B4-BE49-F238E27FC236}">
                  <a16:creationId xmlns:a16="http://schemas.microsoft.com/office/drawing/2014/main" xmlns="" id="{1AFDF072-835E-4532-A17A-A5F4A6B6B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853">
              <a:extLst>
                <a:ext uri="{FF2B5EF4-FFF2-40B4-BE49-F238E27FC236}">
                  <a16:creationId xmlns:a16="http://schemas.microsoft.com/office/drawing/2014/main" xmlns="" id="{2B353F41-FF32-445E-BF0B-B566C4612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854">
              <a:extLst>
                <a:ext uri="{FF2B5EF4-FFF2-40B4-BE49-F238E27FC236}">
                  <a16:creationId xmlns:a16="http://schemas.microsoft.com/office/drawing/2014/main" xmlns="" id="{2E1D4DA1-9E4F-4E45-94AD-9B159023C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855">
              <a:extLst>
                <a:ext uri="{FF2B5EF4-FFF2-40B4-BE49-F238E27FC236}">
                  <a16:creationId xmlns:a16="http://schemas.microsoft.com/office/drawing/2014/main" xmlns="" id="{0B7FE594-E61A-4945-8BB7-F5E684D2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856">
              <a:extLst>
                <a:ext uri="{FF2B5EF4-FFF2-40B4-BE49-F238E27FC236}">
                  <a16:creationId xmlns:a16="http://schemas.microsoft.com/office/drawing/2014/main" xmlns="" id="{64D69C71-27D9-40B6-A8D2-B5ECE2B4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9" name="Group 850">
            <a:extLst>
              <a:ext uri="{FF2B5EF4-FFF2-40B4-BE49-F238E27FC236}">
                <a16:creationId xmlns:a16="http://schemas.microsoft.com/office/drawing/2014/main" xmlns="" id="{0B063299-AE35-44E1-84E5-00FCB1144A5F}"/>
              </a:ext>
            </a:extLst>
          </p:cNvPr>
          <p:cNvGrpSpPr>
            <a:grpSpLocks/>
          </p:cNvGrpSpPr>
          <p:nvPr/>
        </p:nvGrpSpPr>
        <p:grpSpPr bwMode="auto">
          <a:xfrm>
            <a:off x="2106167" y="2012482"/>
            <a:ext cx="399726" cy="74090"/>
            <a:chOff x="2199" y="955"/>
            <a:chExt cx="2547" cy="506"/>
          </a:xfrm>
        </p:grpSpPr>
        <p:sp>
          <p:nvSpPr>
            <p:cNvPr id="741" name="Freeform 851">
              <a:extLst>
                <a:ext uri="{FF2B5EF4-FFF2-40B4-BE49-F238E27FC236}">
                  <a16:creationId xmlns:a16="http://schemas.microsoft.com/office/drawing/2014/main" xmlns="" id="{344883D6-EB8C-4E42-83EC-3AE57A1C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852">
              <a:extLst>
                <a:ext uri="{FF2B5EF4-FFF2-40B4-BE49-F238E27FC236}">
                  <a16:creationId xmlns:a16="http://schemas.microsoft.com/office/drawing/2014/main" xmlns="" id="{F23C5C96-CE34-440A-9C75-7A74EDEB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853">
              <a:extLst>
                <a:ext uri="{FF2B5EF4-FFF2-40B4-BE49-F238E27FC236}">
                  <a16:creationId xmlns:a16="http://schemas.microsoft.com/office/drawing/2014/main" xmlns="" id="{6D72C5A5-C219-4DD2-8F77-A388CF5C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854">
              <a:extLst>
                <a:ext uri="{FF2B5EF4-FFF2-40B4-BE49-F238E27FC236}">
                  <a16:creationId xmlns:a16="http://schemas.microsoft.com/office/drawing/2014/main" xmlns="" id="{887E8848-9DF0-4739-8DA2-5E5D1076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855">
              <a:extLst>
                <a:ext uri="{FF2B5EF4-FFF2-40B4-BE49-F238E27FC236}">
                  <a16:creationId xmlns:a16="http://schemas.microsoft.com/office/drawing/2014/main" xmlns="" id="{6B6FE760-A193-4D03-873D-C54D1D2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856">
              <a:extLst>
                <a:ext uri="{FF2B5EF4-FFF2-40B4-BE49-F238E27FC236}">
                  <a16:creationId xmlns:a16="http://schemas.microsoft.com/office/drawing/2014/main" xmlns="" id="{FF81D894-6160-490A-9817-9377E34A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0" name="Group 850">
            <a:extLst>
              <a:ext uri="{FF2B5EF4-FFF2-40B4-BE49-F238E27FC236}">
                <a16:creationId xmlns:a16="http://schemas.microsoft.com/office/drawing/2014/main" xmlns="" id="{DBCA56C9-F98D-49CA-AEEE-1E6F2D05DC2A}"/>
              </a:ext>
            </a:extLst>
          </p:cNvPr>
          <p:cNvGrpSpPr>
            <a:grpSpLocks/>
          </p:cNvGrpSpPr>
          <p:nvPr/>
        </p:nvGrpSpPr>
        <p:grpSpPr bwMode="auto">
          <a:xfrm>
            <a:off x="2036317" y="2276007"/>
            <a:ext cx="399726" cy="74090"/>
            <a:chOff x="2199" y="955"/>
            <a:chExt cx="2547" cy="506"/>
          </a:xfrm>
        </p:grpSpPr>
        <p:sp>
          <p:nvSpPr>
            <p:cNvPr id="735" name="Freeform 851">
              <a:extLst>
                <a:ext uri="{FF2B5EF4-FFF2-40B4-BE49-F238E27FC236}">
                  <a16:creationId xmlns:a16="http://schemas.microsoft.com/office/drawing/2014/main" xmlns="" id="{35827F42-0902-44AD-BA99-56853330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852">
              <a:extLst>
                <a:ext uri="{FF2B5EF4-FFF2-40B4-BE49-F238E27FC236}">
                  <a16:creationId xmlns:a16="http://schemas.microsoft.com/office/drawing/2014/main" xmlns="" id="{B5D515E1-F2B2-4D7D-9EF2-1EBC4F97E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853">
              <a:extLst>
                <a:ext uri="{FF2B5EF4-FFF2-40B4-BE49-F238E27FC236}">
                  <a16:creationId xmlns:a16="http://schemas.microsoft.com/office/drawing/2014/main" xmlns="" id="{22B86FFB-5AB3-43A2-A3D0-D815F2A8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854">
              <a:extLst>
                <a:ext uri="{FF2B5EF4-FFF2-40B4-BE49-F238E27FC236}">
                  <a16:creationId xmlns:a16="http://schemas.microsoft.com/office/drawing/2014/main" xmlns="" id="{F4B0C8B0-B20F-4ECA-96B4-A3B32809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855">
              <a:extLst>
                <a:ext uri="{FF2B5EF4-FFF2-40B4-BE49-F238E27FC236}">
                  <a16:creationId xmlns:a16="http://schemas.microsoft.com/office/drawing/2014/main" xmlns="" id="{96B03A13-81C1-4AA4-A9B8-B653D7B1C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856">
              <a:extLst>
                <a:ext uri="{FF2B5EF4-FFF2-40B4-BE49-F238E27FC236}">
                  <a16:creationId xmlns:a16="http://schemas.microsoft.com/office/drawing/2014/main" xmlns="" id="{95CA371E-9B3E-4BFC-BBC9-C3DE87939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1" name="Group 850">
            <a:extLst>
              <a:ext uri="{FF2B5EF4-FFF2-40B4-BE49-F238E27FC236}">
                <a16:creationId xmlns:a16="http://schemas.microsoft.com/office/drawing/2014/main" xmlns="" id="{63D1C532-EBC0-4ECB-A5BD-A4B9000ED6B2}"/>
              </a:ext>
            </a:extLst>
          </p:cNvPr>
          <p:cNvGrpSpPr>
            <a:grpSpLocks/>
          </p:cNvGrpSpPr>
          <p:nvPr/>
        </p:nvGrpSpPr>
        <p:grpSpPr bwMode="auto">
          <a:xfrm>
            <a:off x="2642742" y="5431956"/>
            <a:ext cx="450526" cy="96315"/>
            <a:chOff x="2199" y="955"/>
            <a:chExt cx="2547" cy="506"/>
          </a:xfrm>
        </p:grpSpPr>
        <p:sp>
          <p:nvSpPr>
            <p:cNvPr id="729" name="Freeform 851">
              <a:extLst>
                <a:ext uri="{FF2B5EF4-FFF2-40B4-BE49-F238E27FC236}">
                  <a16:creationId xmlns:a16="http://schemas.microsoft.com/office/drawing/2014/main" xmlns="" id="{2B860C90-A00C-4AFA-B8E0-4097D5779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852">
              <a:extLst>
                <a:ext uri="{FF2B5EF4-FFF2-40B4-BE49-F238E27FC236}">
                  <a16:creationId xmlns:a16="http://schemas.microsoft.com/office/drawing/2014/main" xmlns="" id="{42A70CDC-18E4-45FE-BA8E-E2B1BF4C1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853">
              <a:extLst>
                <a:ext uri="{FF2B5EF4-FFF2-40B4-BE49-F238E27FC236}">
                  <a16:creationId xmlns:a16="http://schemas.microsoft.com/office/drawing/2014/main" xmlns="" id="{E2CC780C-BECE-4506-9F6D-FEE13FBE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854">
              <a:extLst>
                <a:ext uri="{FF2B5EF4-FFF2-40B4-BE49-F238E27FC236}">
                  <a16:creationId xmlns:a16="http://schemas.microsoft.com/office/drawing/2014/main" xmlns="" id="{F64A6639-7825-4E1C-8336-C598E631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855">
              <a:extLst>
                <a:ext uri="{FF2B5EF4-FFF2-40B4-BE49-F238E27FC236}">
                  <a16:creationId xmlns:a16="http://schemas.microsoft.com/office/drawing/2014/main" xmlns="" id="{FBC56636-19F6-437E-AB5B-35605264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856">
              <a:extLst>
                <a:ext uri="{FF2B5EF4-FFF2-40B4-BE49-F238E27FC236}">
                  <a16:creationId xmlns:a16="http://schemas.microsoft.com/office/drawing/2014/main" xmlns="" id="{7FA81A94-F03D-4020-AC34-4E2E5FD8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2" name="Group 850">
            <a:extLst>
              <a:ext uri="{FF2B5EF4-FFF2-40B4-BE49-F238E27FC236}">
                <a16:creationId xmlns:a16="http://schemas.microsoft.com/office/drawing/2014/main" xmlns="" id="{FBAE67A9-D393-4FF3-A89F-0616BD86A361}"/>
              </a:ext>
            </a:extLst>
          </p:cNvPr>
          <p:cNvGrpSpPr>
            <a:grpSpLocks/>
          </p:cNvGrpSpPr>
          <p:nvPr/>
        </p:nvGrpSpPr>
        <p:grpSpPr bwMode="auto">
          <a:xfrm>
            <a:off x="2592420" y="5812957"/>
            <a:ext cx="230973" cy="45719"/>
            <a:chOff x="2199" y="955"/>
            <a:chExt cx="2547" cy="506"/>
          </a:xfrm>
        </p:grpSpPr>
        <p:sp>
          <p:nvSpPr>
            <p:cNvPr id="723" name="Freeform 851">
              <a:extLst>
                <a:ext uri="{FF2B5EF4-FFF2-40B4-BE49-F238E27FC236}">
                  <a16:creationId xmlns:a16="http://schemas.microsoft.com/office/drawing/2014/main" xmlns="" id="{B6EDC06D-4EF7-4A88-A824-3558C46C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852">
              <a:extLst>
                <a:ext uri="{FF2B5EF4-FFF2-40B4-BE49-F238E27FC236}">
                  <a16:creationId xmlns:a16="http://schemas.microsoft.com/office/drawing/2014/main" xmlns="" id="{A09D8BF9-EF48-4E87-A62C-E5C9C19E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853">
              <a:extLst>
                <a:ext uri="{FF2B5EF4-FFF2-40B4-BE49-F238E27FC236}">
                  <a16:creationId xmlns:a16="http://schemas.microsoft.com/office/drawing/2014/main" xmlns="" id="{437BAE00-F087-4683-A01C-6F28BD37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854">
              <a:extLst>
                <a:ext uri="{FF2B5EF4-FFF2-40B4-BE49-F238E27FC236}">
                  <a16:creationId xmlns:a16="http://schemas.microsoft.com/office/drawing/2014/main" xmlns="" id="{D35C0E16-3F72-4CB9-AF34-15E88F2C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855">
              <a:extLst>
                <a:ext uri="{FF2B5EF4-FFF2-40B4-BE49-F238E27FC236}">
                  <a16:creationId xmlns:a16="http://schemas.microsoft.com/office/drawing/2014/main" xmlns="" id="{6F6B5924-001A-4F36-B5BB-60AA3AF3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856">
              <a:extLst>
                <a:ext uri="{FF2B5EF4-FFF2-40B4-BE49-F238E27FC236}">
                  <a16:creationId xmlns:a16="http://schemas.microsoft.com/office/drawing/2014/main" xmlns="" id="{F6B8CEBE-BC50-4350-ABBE-66D89499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3" name="Group 850">
            <a:extLst>
              <a:ext uri="{FF2B5EF4-FFF2-40B4-BE49-F238E27FC236}">
                <a16:creationId xmlns:a16="http://schemas.microsoft.com/office/drawing/2014/main" xmlns="" id="{1E0204F3-3786-41AD-ABA3-B6DC42218D0C}"/>
              </a:ext>
            </a:extLst>
          </p:cNvPr>
          <p:cNvGrpSpPr>
            <a:grpSpLocks/>
          </p:cNvGrpSpPr>
          <p:nvPr/>
        </p:nvGrpSpPr>
        <p:grpSpPr bwMode="auto">
          <a:xfrm>
            <a:off x="2935320" y="5749457"/>
            <a:ext cx="230973" cy="45719"/>
            <a:chOff x="2199" y="955"/>
            <a:chExt cx="2547" cy="506"/>
          </a:xfrm>
        </p:grpSpPr>
        <p:sp>
          <p:nvSpPr>
            <p:cNvPr id="717" name="Freeform 851">
              <a:extLst>
                <a:ext uri="{FF2B5EF4-FFF2-40B4-BE49-F238E27FC236}">
                  <a16:creationId xmlns:a16="http://schemas.microsoft.com/office/drawing/2014/main" xmlns="" id="{D8197586-27AE-4683-B013-A135B32DA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852">
              <a:extLst>
                <a:ext uri="{FF2B5EF4-FFF2-40B4-BE49-F238E27FC236}">
                  <a16:creationId xmlns:a16="http://schemas.microsoft.com/office/drawing/2014/main" xmlns="" id="{67C60C39-8390-4EB9-9982-CDD2C8C7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853">
              <a:extLst>
                <a:ext uri="{FF2B5EF4-FFF2-40B4-BE49-F238E27FC236}">
                  <a16:creationId xmlns:a16="http://schemas.microsoft.com/office/drawing/2014/main" xmlns="" id="{3F840224-FD2C-475B-9E60-9D9DDE331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854">
              <a:extLst>
                <a:ext uri="{FF2B5EF4-FFF2-40B4-BE49-F238E27FC236}">
                  <a16:creationId xmlns:a16="http://schemas.microsoft.com/office/drawing/2014/main" xmlns="" id="{72540E08-CD8A-49EA-99E0-F65F0A8E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855">
              <a:extLst>
                <a:ext uri="{FF2B5EF4-FFF2-40B4-BE49-F238E27FC236}">
                  <a16:creationId xmlns:a16="http://schemas.microsoft.com/office/drawing/2014/main" xmlns="" id="{62FF8A4A-2A92-4D86-AFD0-5CAFEE4E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856">
              <a:extLst>
                <a:ext uri="{FF2B5EF4-FFF2-40B4-BE49-F238E27FC236}">
                  <a16:creationId xmlns:a16="http://schemas.microsoft.com/office/drawing/2014/main" xmlns="" id="{A7F2B068-5099-4618-A020-3C3D4CA2F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4" name="Group 817">
            <a:extLst>
              <a:ext uri="{FF2B5EF4-FFF2-40B4-BE49-F238E27FC236}">
                <a16:creationId xmlns:a16="http://schemas.microsoft.com/office/drawing/2014/main" xmlns="" id="{2A60D7CD-9648-4F79-BD47-575F301CDADC}"/>
              </a:ext>
            </a:extLst>
          </p:cNvPr>
          <p:cNvGrpSpPr>
            <a:grpSpLocks/>
          </p:cNvGrpSpPr>
          <p:nvPr/>
        </p:nvGrpSpPr>
        <p:grpSpPr bwMode="auto">
          <a:xfrm>
            <a:off x="1371881" y="2049643"/>
            <a:ext cx="466245" cy="434369"/>
            <a:chOff x="2920" y="1424"/>
            <a:chExt cx="326" cy="320"/>
          </a:xfrm>
        </p:grpSpPr>
        <p:sp>
          <p:nvSpPr>
            <p:cNvPr id="709" name="Oval 818">
              <a:extLst>
                <a:ext uri="{FF2B5EF4-FFF2-40B4-BE49-F238E27FC236}">
                  <a16:creationId xmlns:a16="http://schemas.microsoft.com/office/drawing/2014/main" xmlns="" id="{A991025D-B269-4369-81A6-3A752353B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0" name="Group 819">
              <a:extLst>
                <a:ext uri="{FF2B5EF4-FFF2-40B4-BE49-F238E27FC236}">
                  <a16:creationId xmlns:a16="http://schemas.microsoft.com/office/drawing/2014/main" xmlns="" id="{C413C411-89BD-49E2-B8AE-556715B6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712" name="Oval 820">
                <a:extLst>
                  <a:ext uri="{FF2B5EF4-FFF2-40B4-BE49-F238E27FC236}">
                    <a16:creationId xmlns:a16="http://schemas.microsoft.com/office/drawing/2014/main" xmlns="" id="{F037DBB2-9BDD-41AE-BF70-93AEA537B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1">
                <a:extLst>
                  <a:ext uri="{FF2B5EF4-FFF2-40B4-BE49-F238E27FC236}">
                    <a16:creationId xmlns:a16="http://schemas.microsoft.com/office/drawing/2014/main" xmlns="" id="{F72161E7-BC47-490E-9A1E-45CEC5AD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Oval 822">
                <a:extLst>
                  <a:ext uri="{FF2B5EF4-FFF2-40B4-BE49-F238E27FC236}">
                    <a16:creationId xmlns:a16="http://schemas.microsoft.com/office/drawing/2014/main" xmlns="" id="{D6FC84FC-2BB2-4629-A784-CDE31E9D3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5" name="Oval 823">
                <a:extLst>
                  <a:ext uri="{FF2B5EF4-FFF2-40B4-BE49-F238E27FC236}">
                    <a16:creationId xmlns:a16="http://schemas.microsoft.com/office/drawing/2014/main" xmlns="" id="{03267A82-6AD5-4233-887B-0A005979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6" name="Freeform 824">
                <a:extLst>
                  <a:ext uri="{FF2B5EF4-FFF2-40B4-BE49-F238E27FC236}">
                    <a16:creationId xmlns:a16="http://schemas.microsoft.com/office/drawing/2014/main" xmlns="" id="{DE5731DF-CBAA-4FEA-9C0B-1D5D5D05563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1" name="Freeform 825">
              <a:extLst>
                <a:ext uri="{FF2B5EF4-FFF2-40B4-BE49-F238E27FC236}">
                  <a16:creationId xmlns:a16="http://schemas.microsoft.com/office/drawing/2014/main" xmlns="" id="{83D1655E-4A45-4B85-A7FD-D4BD96217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5" name="Group 783">
            <a:extLst>
              <a:ext uri="{FF2B5EF4-FFF2-40B4-BE49-F238E27FC236}">
                <a16:creationId xmlns:a16="http://schemas.microsoft.com/office/drawing/2014/main" xmlns="" id="{BA980B55-11E3-4ACB-B743-C1AEEF20CA3E}"/>
              </a:ext>
            </a:extLst>
          </p:cNvPr>
          <p:cNvGrpSpPr>
            <a:grpSpLocks/>
          </p:cNvGrpSpPr>
          <p:nvPr/>
        </p:nvGrpSpPr>
        <p:grpSpPr bwMode="auto">
          <a:xfrm>
            <a:off x="1447516" y="2264458"/>
            <a:ext cx="298450" cy="464008"/>
            <a:chOff x="3130" y="3288"/>
            <a:chExt cx="410" cy="742"/>
          </a:xfrm>
        </p:grpSpPr>
        <p:sp>
          <p:nvSpPr>
            <p:cNvPr id="694" name="Line 270">
              <a:extLst>
                <a:ext uri="{FF2B5EF4-FFF2-40B4-BE49-F238E27FC236}">
                  <a16:creationId xmlns:a16="http://schemas.microsoft.com/office/drawing/2014/main" xmlns="" id="{72095DE0-05F7-44A5-B19C-C095CFA1A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Line 271">
              <a:extLst>
                <a:ext uri="{FF2B5EF4-FFF2-40B4-BE49-F238E27FC236}">
                  <a16:creationId xmlns:a16="http://schemas.microsoft.com/office/drawing/2014/main" xmlns="" id="{12ED7419-D3F4-4042-8300-495BCC7B4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Line 272">
              <a:extLst>
                <a:ext uri="{FF2B5EF4-FFF2-40B4-BE49-F238E27FC236}">
                  <a16:creationId xmlns:a16="http://schemas.microsoft.com/office/drawing/2014/main" xmlns="" id="{D6F25C03-8D49-4949-A92E-A660D615C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Line 273">
              <a:extLst>
                <a:ext uri="{FF2B5EF4-FFF2-40B4-BE49-F238E27FC236}">
                  <a16:creationId xmlns:a16="http://schemas.microsoft.com/office/drawing/2014/main" xmlns="" id="{203E596E-EC37-499D-9BEF-B4B8ED43E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Line 274">
              <a:extLst>
                <a:ext uri="{FF2B5EF4-FFF2-40B4-BE49-F238E27FC236}">
                  <a16:creationId xmlns:a16="http://schemas.microsoft.com/office/drawing/2014/main" xmlns="" id="{CA5CEF18-D204-4A09-BDE2-B35B3BBE6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Line 275">
              <a:extLst>
                <a:ext uri="{FF2B5EF4-FFF2-40B4-BE49-F238E27FC236}">
                  <a16:creationId xmlns:a16="http://schemas.microsoft.com/office/drawing/2014/main" xmlns="" id="{C0C0F7C6-F496-4B99-848E-39E6D767D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Line 276">
              <a:extLst>
                <a:ext uri="{FF2B5EF4-FFF2-40B4-BE49-F238E27FC236}">
                  <a16:creationId xmlns:a16="http://schemas.microsoft.com/office/drawing/2014/main" xmlns="" id="{CCCEA9E8-E0E5-42F6-9DC8-B3462808B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Line 277">
              <a:extLst>
                <a:ext uri="{FF2B5EF4-FFF2-40B4-BE49-F238E27FC236}">
                  <a16:creationId xmlns:a16="http://schemas.microsoft.com/office/drawing/2014/main" xmlns="" id="{41080E35-903D-499B-9B01-D4C47EF9D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Line 278">
              <a:extLst>
                <a:ext uri="{FF2B5EF4-FFF2-40B4-BE49-F238E27FC236}">
                  <a16:creationId xmlns:a16="http://schemas.microsoft.com/office/drawing/2014/main" xmlns="" id="{CC081511-470C-4196-98F6-0947579A0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Line 279">
              <a:extLst>
                <a:ext uri="{FF2B5EF4-FFF2-40B4-BE49-F238E27FC236}">
                  <a16:creationId xmlns:a16="http://schemas.microsoft.com/office/drawing/2014/main" xmlns="" id="{63771E76-EB52-4F5D-87A9-A5BE18DD2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Line 280">
              <a:extLst>
                <a:ext uri="{FF2B5EF4-FFF2-40B4-BE49-F238E27FC236}">
                  <a16:creationId xmlns:a16="http://schemas.microsoft.com/office/drawing/2014/main" xmlns="" id="{FD446331-1349-430C-9B01-3E045B4B6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Line 281">
              <a:extLst>
                <a:ext uri="{FF2B5EF4-FFF2-40B4-BE49-F238E27FC236}">
                  <a16:creationId xmlns:a16="http://schemas.microsoft.com/office/drawing/2014/main" xmlns="" id="{718DC326-51D2-4889-AA57-48EB8CB82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Line 282">
              <a:extLst>
                <a:ext uri="{FF2B5EF4-FFF2-40B4-BE49-F238E27FC236}">
                  <a16:creationId xmlns:a16="http://schemas.microsoft.com/office/drawing/2014/main" xmlns="" id="{3C4D1DB4-0134-4655-A66D-050574CED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Line 283">
              <a:extLst>
                <a:ext uri="{FF2B5EF4-FFF2-40B4-BE49-F238E27FC236}">
                  <a16:creationId xmlns:a16="http://schemas.microsoft.com/office/drawing/2014/main" xmlns="" id="{FE51C4B6-A269-4030-8E8F-659F7DC1F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Line 284">
              <a:extLst>
                <a:ext uri="{FF2B5EF4-FFF2-40B4-BE49-F238E27FC236}">
                  <a16:creationId xmlns:a16="http://schemas.microsoft.com/office/drawing/2014/main" xmlns="" id="{57E06D73-C9BE-45E5-B80C-61FCCF841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xmlns="" id="{54767303-8E71-4126-A72B-8A4393D7D681}"/>
              </a:ext>
            </a:extLst>
          </p:cNvPr>
          <p:cNvGrpSpPr/>
          <p:nvPr/>
        </p:nvGrpSpPr>
        <p:grpSpPr>
          <a:xfrm>
            <a:off x="3281985" y="5307721"/>
            <a:ext cx="309187" cy="167750"/>
            <a:chOff x="3668110" y="2448910"/>
            <a:chExt cx="3794234" cy="2165130"/>
          </a:xfrm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xmlns="" id="{C0700B9D-143B-4C8E-BFC5-DC4DDDC248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676">
              <a:extLst>
                <a:ext uri="{FF2B5EF4-FFF2-40B4-BE49-F238E27FC236}">
                  <a16:creationId xmlns:a16="http://schemas.microsoft.com/office/drawing/2014/main" xmlns="" id="{2DD995EE-95D6-4FF5-879F-6A1AC6732CD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xmlns="" id="{984D975E-A525-428E-9D5C-B1C8D6EEDA5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0" name="Freeform 678">
                <a:extLst>
                  <a:ext uri="{FF2B5EF4-FFF2-40B4-BE49-F238E27FC236}">
                    <a16:creationId xmlns:a16="http://schemas.microsoft.com/office/drawing/2014/main" xmlns="" id="{7B749FAE-CCCF-471C-8D4B-69E19364BBC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Freeform 679">
                <a:extLst>
                  <a:ext uri="{FF2B5EF4-FFF2-40B4-BE49-F238E27FC236}">
                    <a16:creationId xmlns:a16="http://schemas.microsoft.com/office/drawing/2014/main" xmlns="" id="{F90CFEBC-4D1A-420B-B616-23127EAFF56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Freeform 680">
                <a:extLst>
                  <a:ext uri="{FF2B5EF4-FFF2-40B4-BE49-F238E27FC236}">
                    <a16:creationId xmlns:a16="http://schemas.microsoft.com/office/drawing/2014/main" xmlns="" id="{FDD7C335-F1EB-4100-9E15-ED3FA208797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Freeform 681">
                <a:extLst>
                  <a:ext uri="{FF2B5EF4-FFF2-40B4-BE49-F238E27FC236}">
                    <a16:creationId xmlns:a16="http://schemas.microsoft.com/office/drawing/2014/main" xmlns="" id="{F4960608-FCAC-45B8-8409-5D6A8EE41B7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11" name="Rectangle 3">
            <a:extLst>
              <a:ext uri="{FF2B5EF4-FFF2-40B4-BE49-F238E27FC236}">
                <a16:creationId xmlns:a16="http://schemas.microsoft.com/office/drawing/2014/main" xmlns="" id="{01909459-8613-4007-A7B8-D8FAD9F2C577}"/>
              </a:ext>
            </a:extLst>
          </p:cNvPr>
          <p:cNvSpPr txBox="1">
            <a:spLocks noChangeArrowheads="1"/>
          </p:cNvSpPr>
          <p:nvPr/>
        </p:nvSpPr>
        <p:spPr>
          <a:xfrm>
            <a:off x="5406377" y="1380950"/>
            <a:ext cx="4557138" cy="415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buNone/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Terminology: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 and routers: nodes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channels that connect adjacent nodes along communication path: links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wireless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layer-2 packet: </a:t>
            </a:r>
            <a:r>
              <a:rPr lang="en-US" altLang="en-US" sz="2400" i="1" dirty="0">
                <a:solidFill>
                  <a:srgbClr val="0000A8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encapsulates datagram</a:t>
            </a:r>
          </a:p>
        </p:txBody>
      </p:sp>
    </p:spTree>
    <p:extLst>
      <p:ext uri="{BB962C8B-B14F-4D97-AF65-F5344CB8AC3E}">
        <p14:creationId xmlns:p14="http://schemas.microsoft.com/office/powerpoint/2010/main" val="3090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59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231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3" y="1650823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Multiple Simultaneous Transmissions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Frame Forwarding and Filtering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6617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51 : Link Layer Switches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1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9" y="1386357"/>
            <a:ext cx="8228906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/>
              <a:t>Switch is a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/>
              <a:t> device: takes an </a:t>
            </a:r>
            <a:r>
              <a:rPr lang="en-US" sz="2400" i="1" dirty="0">
                <a:solidFill>
                  <a:srgbClr val="0000A8"/>
                </a:solidFill>
              </a:rPr>
              <a:t>active</a:t>
            </a:r>
            <a:r>
              <a:rPr lang="en-US" sz="2400" dirty="0"/>
              <a:t> role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Store, forward Ethernet frames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Examine incoming frame’s MAC address, </a:t>
            </a:r>
            <a:r>
              <a:rPr lang="en-US" i="1" dirty="0">
                <a:solidFill>
                  <a:srgbClr val="0000A8"/>
                </a:solidFill>
              </a:rPr>
              <a:t>selectively</a:t>
            </a:r>
            <a:r>
              <a:rPr lang="en-US" dirty="0"/>
              <a:t> forward  frame to one-or-more outgoing links when frame is to be forwarded on segment, uses CSMA/CD to access segment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Transparent: </a:t>
            </a:r>
            <a:r>
              <a:rPr lang="en-US" sz="2400" dirty="0"/>
              <a:t>hosts </a:t>
            </a:r>
            <a:r>
              <a:rPr lang="en-US" sz="2400" i="1" dirty="0"/>
              <a:t>unaware</a:t>
            </a:r>
            <a:r>
              <a:rPr lang="en-US" sz="2400" dirty="0"/>
              <a:t> of presence of switches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Plug-and-play, self-learning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BACD12-A721-4962-BD06-2A60618004C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02AE39C-455F-4A05-8BAE-0D20233A1CD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A73D78B-D242-4EF1-8CB1-F4C88716E97C}"/>
              </a:ext>
            </a:extLst>
          </p:cNvPr>
          <p:cNvSpPr/>
          <p:nvPr/>
        </p:nvSpPr>
        <p:spPr>
          <a:xfrm>
            <a:off x="393111" y="727493"/>
            <a:ext cx="218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switch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xmlns="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xmlns="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xmlns="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xmlns="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xmlns="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0A7A605-F954-47EF-90E4-7A56315C112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816DF35-0001-45D6-98EE-DEEC852EB7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786E74D-716D-433E-8D74-875555A87EAC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xmlns="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xmlns="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xmlns="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  <a:p>
            <a:pPr lvl="1" indent="-293688">
              <a:defRPr/>
            </a:pPr>
            <a:r>
              <a:rPr lang="en-US" dirty="0"/>
              <a:t>but A-to-A’ and C to A’ can </a:t>
            </a:r>
            <a:r>
              <a:rPr lang="en-US" i="1" dirty="0"/>
              <a:t>not </a:t>
            </a:r>
            <a:r>
              <a:rPr lang="en-US" dirty="0"/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xmlns="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101B42E-1B46-45DB-9815-7F7166A70C2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0CD5F7E7-980F-41CB-9029-963FDA04E5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860E1E4F-3AE8-4A13-870F-80E090B2EE74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xmlns="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388938">
              <a:lnSpc>
                <a:spcPts val="3000"/>
              </a:lnSpc>
              <a:buFont typeface="Wingdings" charset="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Q: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xmlns="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3000"/>
              </a:lnSpc>
              <a:buSzPct val="10000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A:</a:t>
            </a:r>
            <a:r>
              <a:rPr lang="en-US" sz="2400" i="1" dirty="0">
                <a:solidFill>
                  <a:srgbClr val="CC0000"/>
                </a:solidFill>
              </a:rPr>
              <a:t>  </a:t>
            </a:r>
            <a:r>
              <a:rPr lang="en-US" sz="2400" dirty="0"/>
              <a:t>Each switch has a </a:t>
            </a:r>
            <a:r>
              <a:rPr lang="en-US" sz="2400" dirty="0">
                <a:solidFill>
                  <a:srgbClr val="CC0000"/>
                </a:solidFill>
              </a:rPr>
              <a:t>switch table,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each entry: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(MAC address of host, interface to reach host, time stamp)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xmlns="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89" y="4512854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indent="-403225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u="sng" dirty="0">
                <a:solidFill>
                  <a:srgbClr val="CC0000"/>
                </a:solidFill>
              </a:rPr>
              <a:t>Q:</a:t>
            </a:r>
            <a:r>
              <a:rPr lang="en-US" sz="3200" i="1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are entries created, maintained in switch table? </a:t>
            </a:r>
          </a:p>
          <a:p>
            <a:pPr marL="806450" lvl="1" indent="-284163">
              <a:lnSpc>
                <a:spcPct val="100000"/>
              </a:lnSpc>
              <a:defRPr/>
            </a:pPr>
            <a:r>
              <a:rPr lang="en-US" dirty="0"/>
              <a:t>something like a routing protocol?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C5CF8F5-74E2-4453-AA90-7FF77127BD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64F44E06-A45E-40C4-8AD4-4320E2702E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0204B19-33AC-41EA-9375-9FCB20AFE110}"/>
              </a:ext>
            </a:extLst>
          </p:cNvPr>
          <p:cNvSpPr/>
          <p:nvPr/>
        </p:nvSpPr>
        <p:spPr>
          <a:xfrm>
            <a:off x="393111" y="727493"/>
            <a:ext cx="3292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Forwarding Table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xmlns="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761322" y="1832497"/>
            <a:ext cx="5123322" cy="3715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defRPr/>
            </a:pPr>
            <a:r>
              <a:rPr lang="en-US" sz="2400" dirty="0"/>
              <a:t>Switch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CC0000"/>
                </a:solidFill>
              </a:rPr>
              <a:t>learns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xmlns="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xmlns="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xmlns="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xmlns="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xmlns="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xmlns="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xmlns="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xmlns="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xmlns="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xmlns="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xmlns="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4105277" y="5144942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xmlns="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xmlns="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xmlns="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xmlns="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xmlns="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xmlns="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113" y="5139159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xmlns="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4463759" y="5722000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xmlns="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xmlns="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xmlns="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xmlns="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xmlns="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Records sender/location pair in switch table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039E1895-950C-4379-A931-2D44D2433D1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4E81117D-152A-4E79-B3D2-1322AE5F95BE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0556122-2F5E-477F-8182-F36596FFFE79}"/>
              </a:ext>
            </a:extLst>
          </p:cNvPr>
          <p:cNvSpPr/>
          <p:nvPr/>
        </p:nvSpPr>
        <p:spPr>
          <a:xfrm>
            <a:off x="393111" y="727493"/>
            <a:ext cx="3002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Self - learning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xmlns="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370013"/>
            <a:ext cx="9034873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Font typeface="Wingdings" charset="0"/>
              <a:buNone/>
              <a:defRPr/>
            </a:pPr>
            <a:r>
              <a:rPr lang="en-US" sz="2400" dirty="0"/>
              <a:t>When  frame received at switch: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Index switch table using MAC destination address</a:t>
            </a:r>
            <a:endParaRPr lang="en-US" b="1" dirty="0">
              <a:solidFill>
                <a:schemeClr val="accent2"/>
              </a:solidFill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3.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entry found for destination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000099"/>
                </a:solidFill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     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destination on segment from which frame arrived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0099"/>
                </a:solidFill>
              </a:rPr>
              <a:t>then</a:t>
            </a:r>
            <a:r>
              <a:rPr lang="en-US" dirty="0"/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</a:t>
            </a:r>
            <a:r>
              <a:rPr lang="en-US" b="1" dirty="0">
                <a:solidFill>
                  <a:schemeClr val="accent2"/>
                </a:solidFill>
              </a:rPr>
              <a:t>  </a:t>
            </a:r>
            <a:r>
              <a:rPr lang="en-US" dirty="0">
                <a:solidFill>
                  <a:srgbClr val="000099"/>
                </a:solidFill>
              </a:rPr>
              <a:t>}</a:t>
            </a:r>
            <a:r>
              <a:rPr lang="en-US" b="1" dirty="0">
                <a:solidFill>
                  <a:schemeClr val="accent2"/>
                </a:solidFill>
              </a:rPr>
              <a:t>   </a:t>
            </a:r>
            <a:endParaRPr lang="en-US" dirty="0"/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flood  /* forward on all interfaces except arriving interface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+mj-lt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4B2AA51-2DF4-47F1-AD0E-D78B0C0D27C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3DB4FA8-38FA-43EE-B57B-7ADD2CD0EE55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6F4513F-E63B-40AD-9E33-6350B9E8BD8A}"/>
              </a:ext>
            </a:extLst>
          </p:cNvPr>
          <p:cNvSpPr/>
          <p:nvPr/>
        </p:nvSpPr>
        <p:spPr>
          <a:xfrm>
            <a:off x="393111" y="727493"/>
            <a:ext cx="4886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Frame Filtering / Forwarding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3">
            <a:extLst>
              <a:ext uri="{FF2B5EF4-FFF2-40B4-BE49-F238E27FC236}">
                <a16:creationId xmlns:a16="http://schemas.microsoft.com/office/drawing/2014/main" xmlns="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507289" y="1567861"/>
            <a:ext cx="431051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Datagram transferred by different link protocols over different links:</a:t>
            </a:r>
          </a:p>
          <a:p>
            <a:pPr lvl="1">
              <a:defRPr/>
            </a:pPr>
            <a:r>
              <a:rPr lang="en-US" dirty="0"/>
              <a:t>e.g., </a:t>
            </a:r>
            <a:r>
              <a:rPr lang="en-US" dirty="0" err="1"/>
              <a:t>WiFi</a:t>
            </a:r>
            <a:r>
              <a:rPr lang="en-US" dirty="0"/>
              <a:t> on first link, Ethernet on next link</a:t>
            </a:r>
          </a:p>
          <a:p>
            <a:pPr>
              <a:defRPr/>
            </a:pPr>
            <a:r>
              <a:rPr lang="en-US" sz="2400" dirty="0"/>
              <a:t>Each  link protocol provides different services</a:t>
            </a:r>
          </a:p>
          <a:p>
            <a:pPr lvl="1">
              <a:defRPr/>
            </a:pPr>
            <a:r>
              <a:rPr lang="en-US" dirty="0"/>
              <a:t>e.g., may or may not provide reliable data transfer over link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xmlns="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4632786" y="1567861"/>
            <a:ext cx="4481718" cy="464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transportation analogy:</a:t>
            </a:r>
          </a:p>
          <a:p>
            <a:pPr>
              <a:defRPr/>
            </a:pPr>
            <a:r>
              <a:rPr lang="en-US" sz="2400" dirty="0"/>
              <a:t>trip from Princeton to Lausanne</a:t>
            </a:r>
          </a:p>
          <a:p>
            <a:pPr lvl="1">
              <a:defRPr/>
            </a:pPr>
            <a:r>
              <a:rPr lang="en-US" dirty="0"/>
              <a:t>limo: Princeton to JFK</a:t>
            </a:r>
          </a:p>
          <a:p>
            <a:pPr lvl="1">
              <a:defRPr/>
            </a:pPr>
            <a:r>
              <a:rPr lang="en-US" dirty="0"/>
              <a:t>plane: JFK to Geneva</a:t>
            </a:r>
          </a:p>
          <a:p>
            <a:pPr lvl="1">
              <a:defRPr/>
            </a:pPr>
            <a:r>
              <a:rPr lang="en-US" dirty="0"/>
              <a:t>train: Geneva to Lausanne</a:t>
            </a:r>
          </a:p>
          <a:p>
            <a:pPr>
              <a:defRPr/>
            </a:pPr>
            <a:r>
              <a:rPr lang="en-US" sz="2400" dirty="0"/>
              <a:t>tourist = </a:t>
            </a:r>
            <a:r>
              <a:rPr lang="en-US" sz="2400" dirty="0">
                <a:solidFill>
                  <a:srgbClr val="C00000"/>
                </a:solidFill>
              </a:rPr>
              <a:t>datagram</a:t>
            </a:r>
          </a:p>
          <a:p>
            <a:pPr>
              <a:defRPr/>
            </a:pPr>
            <a:r>
              <a:rPr lang="en-US" sz="2400" dirty="0"/>
              <a:t>transport segment = </a:t>
            </a:r>
            <a:r>
              <a:rPr lang="en-US" sz="2400" dirty="0">
                <a:solidFill>
                  <a:srgbClr val="C00000"/>
                </a:solidFill>
              </a:rPr>
              <a:t>communication link</a:t>
            </a:r>
          </a:p>
          <a:p>
            <a:pPr>
              <a:defRPr/>
            </a:pPr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protocol</a:t>
            </a:r>
          </a:p>
          <a:p>
            <a:pPr>
              <a:defRPr/>
            </a:pPr>
            <a:r>
              <a:rPr lang="en-US" sz="2400" dirty="0"/>
              <a:t>travel agent = </a:t>
            </a:r>
            <a:r>
              <a:rPr lang="en-US" sz="2400" dirty="0">
                <a:solidFill>
                  <a:srgbClr val="C00000"/>
                </a:solidFill>
              </a:rPr>
              <a:t>routing algorithm</a:t>
            </a: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557" name="Slide Number Placeholder 4">
            <a:extLst>
              <a:ext uri="{FF2B5EF4-FFF2-40B4-BE49-F238E27FC236}">
                <a16:creationId xmlns:a16="http://schemas.microsoft.com/office/drawing/2014/main" xmlns="" id="{9D0184B3-8346-1F48-87BF-B85F067F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FC9BC41-D498-47CB-BCCC-EC93AAA46F6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413BD03-1785-4AD6-9B7F-95B5A25C630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 : context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472428-EBAC-43E9-B32C-5F0345E0DC6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61A6AE7-A41E-487D-9692-3681C0F4D54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8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xmlns="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xmlns="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xmlns="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xmlns="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xmlns="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xmlns="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xmlns="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xmlns="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xmlns="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xmlns="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xmlns="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xmlns="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xmlns="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xmlns="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xmlns="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xmlns="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xmlns="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xmlns="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xmlns="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xmlns="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xmlns="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xmlns="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xmlns="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xmlns="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xmlns="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xmlns="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xmlns="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xmlns="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xmlns="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xmlns="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xmlns="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xmlns="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xmlns="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xmlns="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xmlns="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xmlns="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xmlns="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xmlns="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xmlns="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xmlns="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xmlns="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xmlns="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xmlns="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xmlns="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xmlns="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xmlns="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xmlns="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xmlns="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xmlns="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xmlns="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xmlns="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xmlns="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xmlns="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2082203" y="4524145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xmlns="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xmlns="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xmlns="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xmlns="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xmlns="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xmlns="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641" y="437565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xmlns="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2517488" y="5086806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xmlns="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xmlns="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xmlns="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xmlns="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xmlns="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xmlns="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xmlns="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xmlns="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xmlns="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xmlns="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xmlns="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xmlns="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xmlns="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xmlns="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xmlns="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xmlns="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xmlns="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xmlns="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xmlns="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xmlns="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xmlns="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xmlns="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xmlns="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xmlns="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xmlns="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xmlns="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xmlns="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xmlns="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xmlns="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xmlns="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xmlns="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xmlns="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xmlns="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xmlns="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2483357" y="5525990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xmlns="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xmlns="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xmlns="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xmlns="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6" y="1583075"/>
            <a:ext cx="404495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Frame destination, A’, location unknown:</a:t>
            </a:r>
            <a:endParaRPr lang="en-US" sz="2400" i="1" dirty="0"/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xmlns="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10" y="1850818"/>
            <a:ext cx="8819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xmlns="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estination A location known:</a:t>
            </a:r>
            <a:endParaRPr lang="en-US" sz="24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xmlns="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45" y="2864841"/>
            <a:ext cx="4766207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                S</a:t>
            </a:r>
            <a:r>
              <a:rPr lang="en-US" sz="2400" dirty="0">
                <a:solidFill>
                  <a:srgbClr val="CC0000"/>
                </a:solidFill>
                <a:cs typeface="+mn-cs"/>
              </a:rPr>
              <a:t>electively send </a:t>
            </a:r>
          </a:p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400" dirty="0">
                <a:solidFill>
                  <a:srgbClr val="CC0000"/>
                </a:solidFill>
                <a:cs typeface="+mn-cs"/>
              </a:rPr>
              <a:t>  on just one link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E34665D4-91B6-496E-867E-F6A034EE654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78C8220A-C441-4110-9358-5230D4B2C6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B0710BB4-5171-4E04-A453-02861509885C}"/>
              </a:ext>
            </a:extLst>
          </p:cNvPr>
          <p:cNvSpPr/>
          <p:nvPr/>
        </p:nvSpPr>
        <p:spPr>
          <a:xfrm>
            <a:off x="393111" y="727493"/>
            <a:ext cx="470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Self-learning, Forwarding 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xmlns="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56318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400" kern="0" dirty="0"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xmlns="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693285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indent="-3968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Q: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sending from A to G - how does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know to forward frame destined to G via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and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marL="457200" indent="-28733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A:</a:t>
            </a: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xmlns="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xmlns="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xmlns="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xmlns="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xmlns="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xmlns="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xmlns="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xmlns="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xmlns="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xmlns="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xmlns="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xmlns="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xmlns="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xmlns="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xmlns="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xmlns="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xmlns="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xmlns="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xmlns="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xmlns="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xmlns="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xmlns="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xmlns="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xmlns="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xmlns="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xmlns="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xmlns="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xmlns="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xmlns="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xmlns="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xmlns="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xmlns="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xmlns="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xmlns="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xmlns="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xmlns="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xmlns="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xmlns="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xmlns="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xmlns="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xmlns="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xmlns="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xmlns="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xmlns="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xmlns="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xmlns="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xmlns="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xmlns="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xmlns="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xmlns="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xmlns="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xmlns="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="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xmlns="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xmlns="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xmlns="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xmlns="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xmlns="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xmlns="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xmlns="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xmlns="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xmlns="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xmlns="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xmlns="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xmlns="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xmlns="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xmlns="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xmlns="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xmlns="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xmlns="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xmlns="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xmlns="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xmlns="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xmlns="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xmlns="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xmlns="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xmlns="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xmlns="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xmlns="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xmlns="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xmlns="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xmlns="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54F9526-7B25-4D73-AE4B-1EAFA089D7C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551D1EB7-9A5F-4AA7-8393-651E795A5A5A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4E450759-82F5-41B2-9960-3FB5B64AEF76}"/>
              </a:ext>
            </a:extLst>
          </p:cNvPr>
          <p:cNvSpPr/>
          <p:nvPr/>
        </p:nvSpPr>
        <p:spPr>
          <a:xfrm>
            <a:off x="393111" y="727493"/>
            <a:ext cx="338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Interconnecting Switches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xmlns="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339081" y="1542081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Suppose C sends frame to I, I responds to C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xmlns="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93" y="4706378"/>
            <a:ext cx="779349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sz="2400" u="sng" dirty="0">
                <a:solidFill>
                  <a:srgbClr val="CC0000"/>
                </a:solidFill>
                <a:cs typeface="+mn-cs"/>
              </a:rPr>
              <a:t>Q:</a:t>
            </a:r>
            <a:r>
              <a:rPr lang="en-US" sz="2400" i="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show switch tables and packet forwarding in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1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3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4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1FFF95-C7EA-144E-84F5-63512E675D5A}"/>
              </a:ext>
            </a:extLst>
          </p:cNvPr>
          <p:cNvGrpSpPr/>
          <p:nvPr/>
        </p:nvGrpSpPr>
        <p:grpSpPr>
          <a:xfrm>
            <a:off x="2517827" y="2194237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xmlns="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xmlns="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xmlns="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xmlns="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xmlns="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xmlns="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xmlns="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xmlns="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xmlns="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xmlns="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xmlns="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xmlns="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xmlns="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xmlns="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xmlns="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xmlns="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xmlns="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xmlns="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xmlns="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xmlns="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xmlns="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xmlns="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xmlns="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xmlns="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xmlns="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xmlns="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xmlns="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xmlns="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xmlns="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xmlns="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xmlns="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xmlns="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xmlns="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xmlns="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xmlns="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xmlns="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xmlns="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xmlns="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xmlns="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xmlns="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xmlns="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xmlns="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xmlns="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xmlns="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xmlns="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xmlns="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xmlns="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xmlns="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xmlns="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xmlns="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xmlns="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xmlns="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xmlns="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xmlns="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xmlns="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xmlns="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xmlns="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xmlns="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xmlns="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xmlns="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xmlns="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xmlns="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xmlns="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xmlns="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xmlns="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xmlns="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xmlns="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xmlns="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xmlns="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xmlns="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xmlns="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xmlns="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xmlns="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xmlns="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xmlns="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xmlns="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xmlns="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xmlns="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xmlns="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xmlns="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5783EF0D-B628-4991-957F-5E0B14DD302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2882009E-E88D-4075-9116-FF37C9A795F3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0658C726-8C36-4047-BE41-E8A42CB8D7D8}"/>
              </a:ext>
            </a:extLst>
          </p:cNvPr>
          <p:cNvSpPr/>
          <p:nvPr/>
        </p:nvSpPr>
        <p:spPr>
          <a:xfrm>
            <a:off x="393111" y="727493"/>
            <a:ext cx="475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 Multi-switch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38" name="Freeform 81">
            <a:extLst>
              <a:ext uri="{FF2B5EF4-FFF2-40B4-BE49-F238E27FC236}">
                <a16:creationId xmlns:a16="http://schemas.microsoft.com/office/drawing/2014/main" xmlns="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xmlns="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xmlns="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xmlns="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xmlns="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xmlns="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xmlns="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xmlns="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xmlns="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xmlns="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xmlns="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xmlns="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xmlns="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xmlns="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xmlns="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xmlns="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xmlns="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xmlns="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xmlns="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xmlns="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xmlns="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xmlns="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xmlns="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xmlns="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xmlns="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xmlns="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xmlns="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xmlns="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xmlns="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xmlns="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xmlns="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xmlns="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xmlns="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xmlns="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xmlns="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xmlns="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xmlns="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xmlns="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xmlns="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xmlns="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xmlns="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xmlns="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xmlns="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xmlns="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xmlns="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xmlns="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xmlns="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xmlns="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xmlns="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xmlns="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xmlns="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xmlns="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xmlns="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xmlns="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xmlns="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xmlns="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xmlns="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xmlns="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xmlns="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xmlns="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xmlns="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xmlns="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xmlns="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xmlns="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xmlns="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xmlns="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xmlns="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xmlns="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xmlns="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xmlns="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xmlns="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xmlns="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xmlns="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xmlns="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xmlns="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xmlns="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xmlns="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xmlns="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xmlns="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xmlns="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xmlns="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xmlns="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xmlns="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xmlns="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xmlns="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xmlns="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xmlns="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xmlns="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xmlns="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xmlns="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xmlns="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xmlns="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xmlns="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xmlns="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xmlns="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xmlns="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xmlns="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xmlns="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xmlns="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xmlns="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xmlns="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xmlns="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xmlns="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xmlns="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xmlns="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xmlns="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xmlns="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xmlns="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xmlns="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xmlns="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xmlns="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xmlns="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xmlns="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xmlns="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xmlns="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xmlns="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xmlns="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xmlns="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xmlns="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xmlns="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xmlns="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xmlns="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xmlns="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xmlns="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xmlns="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xmlns="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xmlns="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xmlns="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xmlns="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xmlns="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xmlns="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xmlns="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xmlns="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xmlns="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xmlns="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xmlns="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xmlns="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xmlns="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xmlns="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xmlns="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xmlns="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xmlns="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xmlns="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xmlns="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xmlns="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xmlns="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xmlns="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xmlns="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xmlns="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xmlns="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xmlns="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xmlns="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xmlns="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xmlns="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xmlns="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xmlns="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xmlns="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xmlns="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xmlns="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xmlns="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xmlns="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xmlns="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xmlns="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xmlns="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xmlns="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xmlns="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xmlns="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xmlns="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xmlns="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xmlns="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xmlns="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xmlns="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xmlns="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xmlns="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xmlns="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xmlns="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xmlns="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xmlns="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xmlns="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xmlns="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EC2EEB0F-70ED-4A0B-BEBC-7B4F9723919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xmlns="" id="{987EF04C-4B4C-48AC-A068-37C59CBF4FF9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0ABBC893-3833-428E-9B47-4E94557DAE79}"/>
              </a:ext>
            </a:extLst>
          </p:cNvPr>
          <p:cNvSpPr/>
          <p:nvPr/>
        </p:nvSpPr>
        <p:spPr>
          <a:xfrm>
            <a:off x="393111" y="727493"/>
            <a:ext cx="3695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Small Institutional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21" name="Freeform 3">
            <a:extLst>
              <a:ext uri="{FF2B5EF4-FFF2-40B4-BE49-F238E27FC236}">
                <a16:creationId xmlns:a16="http://schemas.microsoft.com/office/drawing/2014/main" xmlns="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xmlns="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xmlns="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xmlns="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xmlns="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xmlns="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xmlns="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xmlns="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xmlns="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xmlns="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xmlns="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xmlns="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xmlns="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xmlns="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xmlns="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xmlns="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xmlns="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xmlns="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i="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xmlns="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xmlns="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xmlns="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xmlns="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xmlns="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xmlns="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xmlns="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xmlns="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xmlns="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xmlns="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xmlns="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xmlns="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xmlns="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xmlns="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xmlns="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xmlns="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xmlns="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xmlns="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xmlns="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xmlns="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xmlns="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xmlns="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xmlns="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xmlns="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xmlns="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xmlns="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xmlns="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xmlns="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xmlns="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xmlns="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xmlns="" id="{C80E33CF-F2F1-8845-97F1-802F89D5CB8B}"/>
              </a:ext>
            </a:extLst>
          </p:cNvPr>
          <p:cNvSpPr txBox="1">
            <a:spLocks/>
          </p:cNvSpPr>
          <p:nvPr/>
        </p:nvSpPr>
        <p:spPr>
          <a:xfrm>
            <a:off x="11274305" y="6462404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solidFill>
                  <a:srgbClr val="000000"/>
                </a:solidFill>
                <a:latin typeface="Tahoma" charset="0"/>
              </a:rPr>
              <a:pPr/>
              <a:t>74</a:t>
            </a:fld>
            <a:endParaRPr lang="en-US" sz="1200" dirty="0">
              <a:solidFill>
                <a:srgbClr val="000000"/>
              </a:solidFill>
              <a:latin typeface="Tahoma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xmlns="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xmlns="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xmlns="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xmlns="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xmlns="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xmlns="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xmlns="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xmlns="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xmlns="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xmlns="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xmlns="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xmlns="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xmlns="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xmlns="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xmlns="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</a:t>
            </a:r>
            <a:r>
              <a:rPr lang="en-US" sz="2400" dirty="0">
                <a:solidFill>
                  <a:srgbClr val="CC0000"/>
                </a:solidFill>
              </a:rPr>
              <a:t>: </a:t>
            </a:r>
            <a:r>
              <a:rPr lang="en-US" sz="2400" dirty="0"/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xmlns="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48531" y="3361486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Routers: </a:t>
            </a:r>
            <a:r>
              <a:rPr lang="en-US" sz="2400" dirty="0"/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learn forwarding table using flooding, learning, MAC addresses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9AA8F665-EF12-4836-886D-AB6C3036D95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C3A5D547-508C-47C4-9D7C-82053050B29D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B287E30-5842-4A17-B723-4449A4F3656A}"/>
              </a:ext>
            </a:extLst>
          </p:cNvPr>
          <p:cNvSpPr/>
          <p:nvPr/>
        </p:nvSpPr>
        <p:spPr>
          <a:xfrm>
            <a:off x="393111" y="727493"/>
            <a:ext cx="2724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Switches Vs Routers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378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136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3" y="1650823"/>
            <a:ext cx="5571867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2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Synthesis of web request..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8452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52 : A day in the life of a web request 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3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xmlns="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03047"/>
            <a:ext cx="792234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Our journey down the protocol stack is now complete!</a:t>
            </a:r>
          </a:p>
          <a:p>
            <a:pPr lvl="1">
              <a:defRPr/>
            </a:pPr>
            <a:r>
              <a:rPr lang="en-US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2400" dirty="0"/>
              <a:t>Putting-it-all-together: synthesis!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Goal: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Scenario: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3607115-8557-47FD-9635-F5234E1AFFE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9EE34DF-033B-4B92-995D-CFC45861902C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C35DC8-C988-4B35-9C3E-EA150F2DFF16}"/>
              </a:ext>
            </a:extLst>
          </p:cNvPr>
          <p:cNvSpPr/>
          <p:nvPr/>
        </p:nvSpPr>
        <p:spPr>
          <a:xfrm>
            <a:off x="393111" y="727493"/>
            <a:ext cx="5957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Synthesis : 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xmlns="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xmlns="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xmlns="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xmlns="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xmlns="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xmlns="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xmlns="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xmlns="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xmlns="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xmlns="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xmlns="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xmlns="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xmlns="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xmlns="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xmlns="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xmlns="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xmlns="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xmlns="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xmlns="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xmlns="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xmlns="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xmlns="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xmlns="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xmlns="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xmlns="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xmlns="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xmlns="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xmlns="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xmlns="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xmlns="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xmlns="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xmlns="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xmlns="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xmlns="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xmlns="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xmlns="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xmlns="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xmlns="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xmlns="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xmlns="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xmlns="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xmlns="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xmlns="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xmlns="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xmlns="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xmlns="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xmlns="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xmlns="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xmlns="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xmlns="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xmlns="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xmlns="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xmlns="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xmlns="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xmlns="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xmlns="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xmlns="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xmlns="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xmlns="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xmlns="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xmlns="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xmlns="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xmlns="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xmlns="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xmlns="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xmlns="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xmlns="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xmlns="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xmlns="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xmlns="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xmlns="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xmlns="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xmlns="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xmlns="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xmlns="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xmlns="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xmlns="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xmlns="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xmlns="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xmlns="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xmlns="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xmlns="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xmlns="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xmlns="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xmlns="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xmlns="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xmlns="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xmlns="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xmlns="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xmlns="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xmlns="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xmlns="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xmlns="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xmlns="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xmlns="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xmlns="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xmlns="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xmlns="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xmlns="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xmlns="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xmlns="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xmlns="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xmlns="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xmlns="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xmlns="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xmlns="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xmlns="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xmlns="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xmlns="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xmlns="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xmlns="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xmlns="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xmlns="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xmlns="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xmlns="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xmlns="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xmlns="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xmlns="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xmlns="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xmlns="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xmlns="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xmlns="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xmlns="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xmlns="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xmlns="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xmlns="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xmlns="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xmlns="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xmlns="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xmlns="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xmlns="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xmlns="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xmlns="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xmlns="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xmlns="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xmlns="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xmlns="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xmlns="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xmlns="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xmlns="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xmlns="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xmlns="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xmlns="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xmlns="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xmlns="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xmlns="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xmlns="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xmlns="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xmlns="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xmlns="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xmlns="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xmlns="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xmlns="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xmlns="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xmlns="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xmlns="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xmlns="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xmlns="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xmlns="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xmlns="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xmlns="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xmlns="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xmlns="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xmlns="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xmlns="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xmlns="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xmlns="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xmlns="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xmlns="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xmlns="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xmlns="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xmlns="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xmlns="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xmlns="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xmlns="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xmlns="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xmlns="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xmlns="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xmlns="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xmlns="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xmlns="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xmlns="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xmlns="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xmlns="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xmlns="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xmlns="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xmlns="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xmlns="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xmlns="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xmlns="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xmlns="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xmlns="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xmlns="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xmlns="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xmlns="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xmlns="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xmlns="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xmlns="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xmlns="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xmlns="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xmlns="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xmlns="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xmlns="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xmlns="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xmlns="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xmlns="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xmlns="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xmlns="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xmlns="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xmlns="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xmlns="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xmlns="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xmlns="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xmlns="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xmlns="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xmlns="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xmlns="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xmlns="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xmlns="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xmlns="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xmlns="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xmlns="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xmlns="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xmlns="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xmlns="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xmlns="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xmlns="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xmlns="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xmlns="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xmlns="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xmlns="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xmlns="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xmlns="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xmlns="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xmlns="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xmlns="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xmlns="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xmlns="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xmlns="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xmlns="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xmlns="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xmlns="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xmlns="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xmlns="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xmlns="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xmlns="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xmlns="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xmlns="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 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xmlns="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xmlns="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3">
            <a:extLst>
              <a:ext uri="{FF2B5EF4-FFF2-40B4-BE49-F238E27FC236}">
                <a16:creationId xmlns:a16="http://schemas.microsoft.com/office/drawing/2014/main" xmlns="" id="{357922DB-2165-45F6-8471-FCC2AF8BA7F3}"/>
              </a:ext>
            </a:extLst>
          </p:cNvPr>
          <p:cNvSpPr txBox="1">
            <a:spLocks noChangeArrowheads="1"/>
          </p:cNvSpPr>
          <p:nvPr/>
        </p:nvSpPr>
        <p:spPr>
          <a:xfrm>
            <a:off x="4773523" y="1571258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Framing, link access: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encapsulate datagram into frame, adding header, trailer</a:t>
            </a:r>
          </a:p>
          <a:p>
            <a:pPr lvl="1">
              <a:defRPr/>
            </a:pPr>
            <a:r>
              <a:rPr lang="en-US" dirty="0"/>
              <a:t>channel access if shared medium</a:t>
            </a:r>
          </a:p>
          <a:p>
            <a:pPr lvl="1">
              <a:defRPr/>
            </a:pPr>
            <a:r>
              <a:rPr lang="en-US" dirty="0"/>
              <a:t>“MAC” addresses in frame headers identify source, destination (</a:t>
            </a:r>
            <a:r>
              <a:rPr lang="en-US" sz="2400" dirty="0"/>
              <a:t>different from IP address!)</a:t>
            </a:r>
          </a:p>
        </p:txBody>
      </p:sp>
    </p:spTree>
    <p:extLst>
      <p:ext uri="{BB962C8B-B14F-4D97-AF65-F5344CB8AC3E}">
        <p14:creationId xmlns:p14="http://schemas.microsoft.com/office/powerpoint/2010/main" val="30220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xmlns="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xmlns="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xmlns="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xmlns="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xmlns="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xmlns="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xmlns="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xmlns="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xmlns="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xmlns="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xmlns="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xmlns="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xmlns="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xmlns="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xmlns="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xmlns="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xmlns="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xmlns="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xmlns="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xmlns="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xmlns="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xmlns="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xmlns="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xmlns="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xmlns="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xmlns="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xmlns="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xmlns="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xmlns="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xmlns="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xmlns="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xmlns="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xmlns="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xmlns="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xmlns="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xmlns="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xmlns="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xmlns="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xmlns="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xmlns="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xmlns="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xmlns="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xmlns="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xmlns="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xmlns="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xmlns="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xmlns="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xmlns="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xmlns="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xmlns="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xmlns="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xmlns="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xmlns="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xmlns="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xmlns="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xmlns="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xmlns="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xmlns="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xmlns="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xmlns="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xmlns="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xmlns="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xmlns="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xmlns="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xmlns="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xmlns="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xmlns="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xmlns="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xmlns="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xmlns="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xmlns="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xmlns="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xmlns="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xmlns="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xmlns="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xmlns="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xmlns="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xmlns="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xmlns="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xmlns="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xmlns="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xmlns="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xmlns="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xmlns="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xmlns="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xmlns="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xmlns="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xmlns="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xmlns="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xmlns="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xmlns="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xmlns="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xmlns="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xmlns="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xmlns="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xmlns="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xmlns="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xmlns="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xmlns="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xmlns="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xmlns="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xmlns="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xmlns="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xmlns="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xmlns="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xmlns="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xmlns="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xmlns="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xmlns="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xmlns="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xmlns="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xmlns="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xmlns="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xmlns="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xmlns="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xmlns="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xmlns="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xmlns="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xmlns="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xmlns="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xmlns="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xmlns="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xmlns="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xmlns="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xmlns="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xmlns="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xmlns="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xmlns="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xmlns="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xmlns="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xmlns="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xmlns="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xmlns="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xmlns="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xmlns="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xmlns="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xmlns="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xmlns="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xmlns="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xmlns="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xmlns="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xmlns="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xmlns="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xmlns="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xmlns="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xmlns="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xmlns="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xmlns="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xmlns="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xmlns="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xmlns="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xmlns="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xmlns="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xmlns="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xmlns="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xmlns="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xmlns="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xmlns="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xmlns="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xmlns="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xmlns="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xmlns="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xmlns="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xmlns="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xmlns="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xmlns="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xmlns="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Arriving mobile client attaches to network …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xmlns="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600" dirty="0"/>
              <a:t>Requests web page: www.google.com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xmlns="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Scenario</a:t>
            </a:r>
            <a:r>
              <a:rPr lang="en-US" sz="2400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xmlns="" id="{230ABE4F-8AF2-9E4F-BDBA-55842C20F2DE}"/>
              </a:ext>
            </a:extLst>
          </p:cNvPr>
          <p:cNvGrpSpPr/>
          <p:nvPr/>
        </p:nvGrpSpPr>
        <p:grpSpPr>
          <a:xfrm>
            <a:off x="7537283" y="4579278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xmlns="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xmlns="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4C776405-DEBF-41F4-B00D-CE9F6C97363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xmlns="" id="{49BED23B-BA93-4344-9A8B-03392E742B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xmlns="" id="{5F835BA9-005B-4BEC-B87D-75875CC379A0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xmlns="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892" y="1456532"/>
            <a:ext cx="5895666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kern="0" dirty="0">
                <a:cs typeface="+mn-cs"/>
              </a:rPr>
              <a:t>Connecting laptop needs to get its own IP address,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first-hop router,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DNS server: use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xmlns="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xmlns="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xmlns="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xmlns="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xmlns="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xmlns="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xmlns="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xmlns="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xmlns="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xmlns="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xmlns="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xmlns="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xmlns="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xmlns="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xmlns="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xmlns="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xmlns="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xmlns="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xmlns="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xmlns="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xmlns="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xmlns="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xmlns="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xmlns="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xmlns="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xmlns="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xmlns="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xmlns="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xmlns="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xmlns="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xmlns="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xmlns="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xmlns="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xmlns="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xmlns="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xmlns="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xmlns="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xmlns="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xmlns="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xmlns="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xmlns="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xmlns="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xmlns="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xmlns="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xmlns="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xmlns="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xmlns="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xmlns="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xmlns="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xmlns="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xmlns="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xmlns="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xmlns="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xmlns="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xmlns="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xmlns="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xmlns="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xmlns="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xmlns="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xmlns="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xmlns="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xmlns="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xmlns="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xmlns="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xmlns="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xmlns="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xmlns="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xmlns="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xmlns="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xmlns="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xmlns="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xmlns="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xmlns="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xmlns="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xmlns="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xmlns="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xmlns="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xmlns="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xmlns="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xmlns="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xmlns="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xmlns="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xmlns="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xmlns="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xmlns="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xmlns="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xmlns="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xmlns="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xmlns="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xmlns="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xmlns="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xmlns="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xmlns="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xmlns="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xmlns="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xmlns="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xmlns="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xmlns="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xmlns="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629" y="26019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4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xmlns="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85" y="3792538"/>
            <a:ext cx="5793774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xmlns="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035" y="4889592"/>
            <a:ext cx="559463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demuxed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IP demuxed, UDP demuxed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:a16="http://schemas.microsoft.com/office/drawing/2014/main" xmlns="" id="{2B168FB3-F56F-412C-8251-95CBB8450FE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xmlns="" id="{E734B7DE-27CC-493E-951C-742EDECEE3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xmlns="" id="{966DE054-E1B3-40F3-BB8F-201700B95CA6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xmlns="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xmlns="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xmlns="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xmlns="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xmlns="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xmlns="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xmlns="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xmlns="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xmlns="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xmlns="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xmlns="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163" y="1436143"/>
            <a:ext cx="5792902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sz="2400" kern="0" dirty="0">
                <a:cs typeface="+mn-cs"/>
              </a:rPr>
              <a:t>DHCP server formulates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sz="2400" kern="0" dirty="0">
                <a:cs typeface="+mn-cs"/>
              </a:rPr>
              <a:t>containing client</a:t>
            </a:r>
            <a:r>
              <a:rPr lang="en-US" altLang="ja-JP" sz="2400" kern="0" dirty="0">
                <a:cs typeface="+mn-cs"/>
              </a:rPr>
              <a:t>’</a:t>
            </a:r>
            <a:r>
              <a:rPr lang="en-US" sz="2400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xmlns="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xmlns="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xmlns="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xmlns="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xmlns="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xmlns="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xmlns="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xmlns="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xmlns="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xmlns="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xmlns="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xmlns="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xmlns="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xmlns="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xmlns="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xmlns="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xmlns="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xmlns="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xmlns="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xmlns="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xmlns="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xmlns="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xmlns="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xmlns="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xmlns="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xmlns="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xmlns="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xmlns="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xmlns="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xmlns="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xmlns="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xmlns="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xmlns="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xmlns="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xmlns="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xmlns="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xmlns="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xmlns="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xmlns="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xmlns="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xmlns="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xmlns="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xmlns="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xmlns="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xmlns="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xmlns="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xmlns="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xmlns="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xmlns="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xmlns="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xmlns="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xmlns="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xmlns="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xmlns="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xmlns="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xmlns="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xmlns="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xmlns="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xmlns="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xmlns="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xmlns="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xmlns="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xmlns="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xmlns="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xmlns="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xmlns="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xmlns="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xmlns="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xmlns="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xmlns="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xmlns="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xmlns="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xmlns="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xmlns="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xmlns="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xmlns="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xmlns="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xmlns="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xmlns="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xmlns="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xmlns="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xmlns="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xmlns="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xmlns="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xmlns="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xmlns="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xmlns="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355" y="2694165"/>
            <a:ext cx="614624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xmlns="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63" y="5338496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xmlns="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276" y="3744405"/>
            <a:ext cx="5321101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BFAD81CB-F283-4531-A2BB-7BA940F46DD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xmlns="" id="{A106A0BE-63AE-4195-80CE-4322477D47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xmlns="" id="{F10A4064-7784-434F-B810-2DDFACA92F1D}"/>
              </a:ext>
            </a:extLst>
          </p:cNvPr>
          <p:cNvSpPr/>
          <p:nvPr/>
        </p:nvSpPr>
        <p:spPr>
          <a:xfrm>
            <a:off x="393111" y="727493"/>
            <a:ext cx="587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: Connecting to the Internet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xmlns="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xmlns="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xmlns="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xmlns="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xmlns="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xmlns="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xmlns="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xmlns="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xmlns="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xmlns="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xmlns="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366" y="1462905"/>
            <a:ext cx="6213373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xmlns="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051" y="2233944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xmlns="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6" y="3640005"/>
            <a:ext cx="6232472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xmlns="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66" y="5124289"/>
            <a:ext cx="558188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xmlns="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xmlns="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xmlns="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xmlns="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xmlns="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xmlns="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xmlns="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xmlns="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xmlns="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xmlns="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xmlns="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xmlns="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xmlns="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xmlns="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xmlns="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224D6795-323E-44DE-949A-78D1716683E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3BF75CF2-9B5F-44ED-8575-554ECE97E660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493DD4A7-926F-4135-96CD-CE8127ECE329}"/>
              </a:ext>
            </a:extLst>
          </p:cNvPr>
          <p:cNvSpPr/>
          <p:nvPr/>
        </p:nvSpPr>
        <p:spPr>
          <a:xfrm>
            <a:off x="393111" y="727493"/>
            <a:ext cx="6511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ARP (Before DNS, Before HTTP)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xmlns="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xmlns="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xmlns="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xmlns="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xmlns="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xmlns="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xmlns="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xmlns="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xmlns="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xmlns="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xmlns="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xmlns="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xmlns="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xmlns="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xmlns="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xmlns="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xmlns="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xmlns="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xmlns="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xmlns="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xmlns="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xmlns="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xmlns="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xmlns="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xmlns="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xmlns="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xmlns="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xmlns="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xmlns="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xmlns="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xmlns="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xmlns="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xmlns="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xmlns="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xmlns="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xmlns="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xmlns="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xmlns="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xmlns="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xmlns="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xmlns="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xmlns="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xmlns="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xmlns="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xmlns="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xmlns="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xmlns="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xmlns="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xmlns="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xmlns="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xmlns="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xmlns="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xmlns="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xmlns="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xmlns="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xmlns="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xmlns="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xmlns="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xmlns="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xmlns="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xmlns="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xmlns="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xmlns="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xmlns="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xmlns="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xmlns="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xmlns="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xmlns="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xmlns="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xmlns="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xmlns="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xmlns="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xmlns="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xmlns="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xmlns="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xmlns="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xmlns="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88" y="4639418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xmlns="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619" y="4636688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xmlns="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Demux</a:t>
            </a:r>
            <a:r>
              <a:rPr lang="en-US" altLang="ja-JP" sz="2400" dirty="0" err="1">
                <a:solidFill>
                  <a:srgbClr val="000000"/>
                </a:solidFill>
                <a:ea typeface="ＭＳ Ｐゴシック" charset="0"/>
              </a:rPr>
              <a:t>ed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xmlns="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xmlns="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xmlns="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xmlns="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xmlns="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xmlns="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xmlns="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xmlns="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xmlns="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xmlns="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xmlns="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xmlns="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xmlns="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xmlns="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xmlns="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xmlns="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xmlns="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xmlns="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xmlns="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xmlns="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xmlns="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xmlns="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xmlns="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xmlns="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xmlns="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xmlns="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xmlns="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xmlns="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xmlns="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xmlns="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xmlns="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xmlns="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xmlns="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xmlns="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xmlns="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xmlns="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xmlns="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xmlns="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xmlns="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xmlns="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xmlns="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xmlns="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xmlns="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xmlns="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xmlns="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xmlns="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xmlns="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xmlns="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xmlns="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xmlns="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xmlns="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xmlns="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xmlns="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xmlns="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xmlns="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xmlns="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xmlns="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xmlns="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xmlns="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xmlns="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xmlns="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xmlns="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xmlns="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xmlns="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xmlns="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xmlns="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xmlns="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xmlns="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xmlns="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xmlns="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xmlns="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xmlns="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xmlns="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xmlns="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xmlns="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xmlns="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xmlns="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xmlns="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xmlns="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xmlns="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xmlns="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xmlns="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xmlns="" id="{1AF7A381-C377-40BF-8E73-4A037D3773D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xmlns="" id="{02DB8D0D-38DE-405D-836A-43E8E00D2044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xmlns="" id="{C4A510BE-0B8E-47F1-8730-D7F8AA597192}"/>
              </a:ext>
            </a:extLst>
          </p:cNvPr>
          <p:cNvSpPr/>
          <p:nvPr/>
        </p:nvSpPr>
        <p:spPr>
          <a:xfrm>
            <a:off x="393111" y="727493"/>
            <a:ext cx="395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Using DNS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xmlns="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xmlns="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xmlns="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xmlns="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xmlns="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xmlns="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xmlns="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xmlns="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xmlns="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xmlns="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xmlns="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xmlns="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xmlns="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xmlns="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xmlns="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xmlns="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xmlns="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xmlns="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xmlns="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xmlns="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xmlns="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xmlns="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xmlns="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xmlns="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xmlns="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xmlns="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xmlns="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xmlns="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xmlns="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xmlns="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xmlns="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xmlns="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xmlns="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xmlns="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xmlns="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xmlns="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xmlns="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xmlns="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xmlns="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xmlns="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xmlns="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xmlns="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xmlns="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xmlns="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xmlns="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xmlns="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xmlns="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xmlns="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xmlns="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xmlns="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xmlns="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xmlns="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xmlns="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xmlns="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xmlns="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xmlns="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xmlns="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xmlns="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xmlns="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xmlns="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xmlns="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xmlns="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xmlns="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xmlns="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xmlns="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xmlns="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xmlns="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xmlns="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xmlns="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426" y="2619376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xmlns="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983" y="4916719"/>
            <a:ext cx="434179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xmlns="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xmlns="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xmlns="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xmlns="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xmlns="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xmlns="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xmlns="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xmlns="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xmlns="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xmlns="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xmlns="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xmlns="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xmlns="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xmlns="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xmlns="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xmlns="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xmlns="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xmlns="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xmlns="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xmlns="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xmlns="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xmlns="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xmlns="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xmlns="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xmlns="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xmlns="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xmlns="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xmlns="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xmlns="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xmlns="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xmlns="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xmlns="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xmlns="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xmlns="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xmlns="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xmlns="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xmlns="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xmlns="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xmlns="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xmlns="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xmlns="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xmlns="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xmlns="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xmlns="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xmlns="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xmlns="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xmlns="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xmlns="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xmlns="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xmlns="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xmlns="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xmlns="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xmlns="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xmlns="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xmlns="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xmlns="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xmlns="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xmlns="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xmlns="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xmlns="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xmlns="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xmlns="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xmlns="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xmlns="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xmlns="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xmlns="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xmlns="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xmlns="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xmlns="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xmlns="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xmlns="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xmlns="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xmlns="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xmlns="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xmlns="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xmlns="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xmlns="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xmlns="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xmlns="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xmlns="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xmlns="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xmlns="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xmlns="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xmlns="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xmlns="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xmlns="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xmlns="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xmlns="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xmlns="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xmlns="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xmlns="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xmlns="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xmlns="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xmlns="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xmlns="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xmlns="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xmlns="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xmlns="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xmlns="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xmlns="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xmlns="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xmlns="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xmlns="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xmlns="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xmlns="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xmlns="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xmlns="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xmlns="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xmlns="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xmlns="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xmlns="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xmlns="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xmlns="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xmlns="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xmlns="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xmlns="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xmlns="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433" y="3679659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xmlns="" id="{C2200102-0EA4-41E4-991C-2D3F35D785B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xmlns="" id="{5239F836-B46B-406E-BCC3-918F7F91C4FF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xmlns="" id="{F7904AEA-71FE-404B-A2EB-8E790A625DE3}"/>
              </a:ext>
            </a:extLst>
          </p:cNvPr>
          <p:cNvSpPr/>
          <p:nvPr/>
        </p:nvSpPr>
        <p:spPr>
          <a:xfrm>
            <a:off x="393111" y="727493"/>
            <a:ext cx="651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TCP Connection carrying HTTP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xmlns="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xmlns="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xmlns="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xmlns="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xmlns="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xmlns="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xmlns="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xmlns="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xmlns="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xmlns="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xmlns="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xmlns="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xmlns="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xmlns="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xmlns="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xmlns="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xmlns="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xmlns="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xmlns="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xmlns="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xmlns="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xmlns="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xmlns="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xmlns="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xmlns="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xmlns="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xmlns="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xmlns="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xmlns="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xmlns="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xmlns="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xmlns="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xmlns="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xmlns="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xmlns="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xmlns="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xmlns="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xmlns="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xmlns="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xmlns="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xmlns="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xmlns="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xmlns="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xmlns="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xmlns="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xmlns="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xmlns="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xmlns="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xmlns="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xmlns="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xmlns="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xmlns="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xmlns="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xmlns="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xmlns="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xmlns="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xmlns="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xmlns="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xmlns="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xmlns="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xmlns="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xmlns="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xmlns="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xmlns="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xmlns="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xmlns="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xmlns="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xmlns="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xmlns="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xmlns="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xmlns="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xmlns="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xmlns="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xmlns="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xmlns="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xmlns="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xmlns="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03" y="1512325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xmlns="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2330855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xmlns="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198" y="4450803"/>
            <a:ext cx="340375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xmlns="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3474360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xmlns="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xmlns="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xmlns="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xmlns="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xmlns="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xmlns="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xmlns="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xmlns="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xmlns="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xmlns="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xmlns="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xmlns="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xmlns="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xmlns="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xmlns="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xmlns="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xmlns="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xmlns="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xmlns="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xmlns="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xmlns="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xmlns="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xmlns="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xmlns="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xmlns="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xmlns="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xmlns="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xmlns="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xmlns="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xmlns="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xmlns="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xmlns="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xmlns="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xmlns="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xmlns="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xmlns="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xmlns="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xmlns="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xmlns="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xmlns="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xmlns="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xmlns="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xmlns="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xmlns="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xmlns="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xmlns="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xmlns="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xmlns="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xmlns="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xmlns="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xmlns="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xmlns="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xmlns="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xmlns="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xmlns="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xmlns="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xmlns="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xmlns="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xmlns="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xmlns="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xmlns="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xmlns="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xmlns="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xmlns="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xmlns="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xmlns="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xmlns="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xmlns="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xmlns="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xmlns="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xmlns="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xmlns="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xmlns="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xmlns="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xmlns="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xmlns="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xmlns="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xmlns="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xmlns="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xmlns="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xmlns="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xmlns="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xmlns="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xmlns="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xmlns="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xmlns="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xmlns="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xmlns="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xmlns="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xmlns="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xmlns="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xmlns="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xmlns="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xmlns="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xmlns="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xmlns="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xmlns="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xmlns="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xmlns="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xmlns="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xmlns="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xmlns="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xmlns="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xmlns="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xmlns="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xmlns="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xmlns="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xmlns="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xmlns="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xmlns="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xmlns="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xmlns="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xmlns="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xmlns="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xmlns="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xmlns="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xmlns="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xmlns="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xmlns="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xmlns="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xmlns="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xmlns="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xmlns="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xmlns="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xmlns="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xmlns="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xmlns="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xmlns="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xmlns="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xmlns="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xmlns="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xmlns="" id="{C964915E-7F89-4913-8824-E454D1253B5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xmlns="" id="{BD8239B6-1982-484B-96B3-E85D3ECF0E0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xmlns="" id="{AE37E5F5-A4F3-470E-A4EC-279A367BB4F3}"/>
              </a:ext>
            </a:extLst>
          </p:cNvPr>
          <p:cNvSpPr/>
          <p:nvPr/>
        </p:nvSpPr>
        <p:spPr>
          <a:xfrm>
            <a:off x="393111" y="727493"/>
            <a:ext cx="545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HTTP Request / Reply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0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0109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2" y="1822988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7EED4B-10AD-48CD-A9B9-C6E38934A06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40DBAE3-1265-4C83-BA85-B6316E6C5E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D0CC32-92E3-404D-AB14-1BE802AD5CCD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70B2BF-DFDE-4ECA-94D6-CD90ED29BE42}"/>
              </a:ext>
            </a:extLst>
          </p:cNvPr>
          <p:cNvSpPr txBox="1">
            <a:spLocks noChangeArrowheads="1"/>
          </p:cNvSpPr>
          <p:nvPr/>
        </p:nvSpPr>
        <p:spPr>
          <a:xfrm>
            <a:off x="524134" y="1610670"/>
            <a:ext cx="4149214" cy="4832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D2323-FA88-4D93-96D0-195D67B9F549}"/>
              </a:ext>
            </a:extLst>
          </p:cNvPr>
          <p:cNvSpPr txBox="1"/>
          <p:nvPr/>
        </p:nvSpPr>
        <p:spPr>
          <a:xfrm>
            <a:off x="4778477" y="1706224"/>
            <a:ext cx="414921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Purpose, Signals to Packets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Analog Vs Digital Signals</a:t>
            </a:r>
          </a:p>
          <a:p>
            <a:pPr marL="696912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Transmission Media</a:t>
            </a:r>
          </a:p>
          <a:p>
            <a:pPr marL="354012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xmlns="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xmlns="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xmlns="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xmlns="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xmlns="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xmlns="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xmlns="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xmlns="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xmlns="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xmlns="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xmlns="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xmlns="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xmlns="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xmlns="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xmlns="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xmlns="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xmlns="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xmlns="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xmlns="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xmlns="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xmlns="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xmlns="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xmlns="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xmlns="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xmlns="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xmlns="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xmlns="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xmlns="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xmlns="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xmlns="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xmlns="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xmlns="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xmlns="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xmlns="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xmlns="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xmlns="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xmlns="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xmlns="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xmlns="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xmlns="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xmlns="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xmlns="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xmlns="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xmlns="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xmlns="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xmlns="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xmlns="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xmlns="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xmlns="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xmlns="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xmlns="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xmlns="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xmlns="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xmlns="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xmlns="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xmlns="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xmlns="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xmlns="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xmlns="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xmlns="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xmlns="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xmlns="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xmlns="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xmlns="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xmlns="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xmlns="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xmlns="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xmlns="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xmlns="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xmlns="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xmlns="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xmlns="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xmlns="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xmlns="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xmlns="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xmlns="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xmlns="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xmlns="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xmlns="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xmlns="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xmlns="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xmlns="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xmlns="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xmlns="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xmlns="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xmlns="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xmlns="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xmlns="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xmlns="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xmlns="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xmlns="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xmlns="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xmlns="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xmlns="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xmlns="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xmlns="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xmlns="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xmlns="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xmlns="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xmlns="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xmlns="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xmlns="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xmlns="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xmlns="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xmlns="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xmlns="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xmlns="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xmlns="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xmlns="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xmlns="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xmlns="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xmlns="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xmlns="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xmlns="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xmlns="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xmlns="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xmlns="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xmlns="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xmlns="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xmlns="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xmlns="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xmlns="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xmlns="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xmlns="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xmlns="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xmlns="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xmlns="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xmlns="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xmlns="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xmlns="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xmlns="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xmlns="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xmlns="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xmlns="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xmlns="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xmlns="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xmlns="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xmlns="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xmlns="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xmlns="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xmlns="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xmlns="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xmlns="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xmlns="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xmlns="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xmlns="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xmlns="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xmlns="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xmlns="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xmlns="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xmlns="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xmlns="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xmlns="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xmlns="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xmlns="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xmlns="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xmlns="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xmlns="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xmlns="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xmlns="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xmlns="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xmlns="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xmlns="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xmlns="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xmlns="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xmlns="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xmlns="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xmlns="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xmlns="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xmlns="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xmlns="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xmlns="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xmlns="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xmlns="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xmlns="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xmlns="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xmlns="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xmlns="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xmlns="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xmlns="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xmlns="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xmlns="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xmlns="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xmlns="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xmlns="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xmlns="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xmlns="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xmlns="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xmlns="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xmlns="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xmlns="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xmlns="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xmlns="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xmlns="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xmlns="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xmlns="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xmlns="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xmlns="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xmlns="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xmlns="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xmlns="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xmlns="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xmlns="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xmlns="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xmlns="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xmlns="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xmlns="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xmlns="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xmlns="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xmlns="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xmlns="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xmlns="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xmlns="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xmlns="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xmlns="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xmlns="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xmlns="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xmlns="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xmlns="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xmlns="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xmlns="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xmlns="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xmlns="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xmlns="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xmlns="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xmlns="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xmlns="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xmlns="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xmlns="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xmlns="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xmlns="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xmlns="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xmlns="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xmlns="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xmlns="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xmlns="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xmlns="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xmlns="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xmlns="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xmlns="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xmlns="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xmlns="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xmlns="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xmlns="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xmlns="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xmlns="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xmlns="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xmlns="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xmlns="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 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xmlns="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xmlns="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3">
            <a:extLst>
              <a:ext uri="{FF2B5EF4-FFF2-40B4-BE49-F238E27FC236}">
                <a16:creationId xmlns:a16="http://schemas.microsoft.com/office/drawing/2014/main" xmlns="" id="{357922DB-2165-45F6-8471-FCC2AF8BA7F3}"/>
              </a:ext>
            </a:extLst>
          </p:cNvPr>
          <p:cNvSpPr txBox="1">
            <a:spLocks noChangeArrowheads="1"/>
          </p:cNvSpPr>
          <p:nvPr/>
        </p:nvSpPr>
        <p:spPr>
          <a:xfrm>
            <a:off x="4773523" y="1571258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Reliable delivery between adjacent nodes</a:t>
            </a:r>
          </a:p>
          <a:p>
            <a:pPr lvl="1">
              <a:defRPr/>
            </a:pPr>
            <a:r>
              <a:rPr lang="en-US" dirty="0"/>
              <a:t>we already know how to do this!</a:t>
            </a:r>
          </a:p>
          <a:p>
            <a:pPr lvl="1">
              <a:defRPr/>
            </a:pPr>
            <a:r>
              <a:rPr lang="en-US" dirty="0"/>
              <a:t>seldom used on low bit-error links</a:t>
            </a:r>
          </a:p>
          <a:p>
            <a:pPr lvl="1">
              <a:defRPr/>
            </a:pPr>
            <a:r>
              <a:rPr lang="en-US" dirty="0"/>
              <a:t>wireless links: high error rates</a:t>
            </a:r>
          </a:p>
          <a:p>
            <a:pPr lvl="2">
              <a:defRPr/>
            </a:pPr>
            <a:r>
              <a:rPr lang="en-US" sz="2400" i="1" u="sng" dirty="0">
                <a:solidFill>
                  <a:srgbClr val="0000A8"/>
                </a:solidFill>
              </a:rPr>
              <a:t>Q:</a:t>
            </a:r>
            <a:r>
              <a:rPr lang="en-US" sz="2400" u="sng" dirty="0">
                <a:solidFill>
                  <a:srgbClr val="0000A8"/>
                </a:solidFill>
              </a:rPr>
              <a:t> </a:t>
            </a:r>
            <a:r>
              <a:rPr lang="en-US" sz="2400" dirty="0"/>
              <a:t>why both link-level and end-end reliability?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89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4A497E67-3B4E-4A02-A101-B836BE7FB52F}"/>
              </a:ext>
            </a:extLst>
          </p:cNvPr>
          <p:cNvSpPr txBox="1">
            <a:spLocks noChangeArrowheads="1"/>
          </p:cNvSpPr>
          <p:nvPr/>
        </p:nvSpPr>
        <p:spPr>
          <a:xfrm>
            <a:off x="310548" y="1654122"/>
            <a:ext cx="8300053" cy="445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endParaRPr lang="en-US" altLang="en-US" sz="2600" dirty="0">
              <a:solidFill>
                <a:srgbClr val="FF0000"/>
              </a:solidFill>
              <a:ea typeface="Arial" panose="020B0604020202020204" pitchFamily="34" charset="0"/>
            </a:endParaRP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Purpose</a:t>
            </a:r>
          </a:p>
          <a:p>
            <a:pPr marL="342900" indent="-212725">
              <a:buFont typeface="Wingdings" charset="2"/>
              <a:buChar char="§"/>
              <a:defRPr/>
            </a:pPr>
            <a:r>
              <a:rPr lang="en-US" dirty="0"/>
              <a:t>  Signals to Packets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04350F-C03E-475C-9CD1-82015694AA61}"/>
              </a:ext>
            </a:extLst>
          </p:cNvPr>
          <p:cNvSpPr/>
          <p:nvPr/>
        </p:nvSpPr>
        <p:spPr>
          <a:xfrm>
            <a:off x="393111" y="727493"/>
            <a:ext cx="697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Class 53 : Intro to Physical layer : Learning Objectives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30147F86-9F77-4057-9BC3-FB82C3D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36" y="2149310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6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  <a:prstGeom prst="rect">
            <a:avLst/>
          </a:prstGeom>
        </p:spPr>
        <p:txBody>
          <a:bodyPr vert="horz" anchor="ctr" anchorCtr="0">
            <a:normAutofit fontScale="92500" lnSpcReduction="20000"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3B9EA5-CE9A-4950-A80C-5ADF06B45B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C0EC593-3963-47D7-A2CA-F5D38A5BBD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D567949-867F-4D21-8B06-20AA658DA42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27A04F-73D2-44CF-9C5C-91BF1F218432}"/>
              </a:ext>
            </a:extLst>
          </p:cNvPr>
          <p:cNvSpPr/>
          <p:nvPr/>
        </p:nvSpPr>
        <p:spPr>
          <a:xfrm>
            <a:off x="393111" y="727493"/>
            <a:ext cx="190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21B19E8-A762-4B91-90BF-F93DCB0E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12" y="3242984"/>
            <a:ext cx="8868544" cy="2581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D3E4C2-E618-4F54-A017-9AD356D67446}"/>
              </a:ext>
            </a:extLst>
          </p:cNvPr>
          <p:cNvSpPr txBox="1"/>
          <p:nvPr/>
        </p:nvSpPr>
        <p:spPr>
          <a:xfrm>
            <a:off x="545712" y="1495857"/>
            <a:ext cx="92472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defRPr/>
            </a:pPr>
            <a:r>
              <a:rPr lang="en-GB" sz="2400" dirty="0"/>
              <a:t>The Physical layer consists of hardware, in the form of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electronic circuitry,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media, and </a:t>
            </a:r>
          </a:p>
          <a:p>
            <a:pPr marL="469900" indent="-4572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connectors.</a:t>
            </a:r>
          </a:p>
        </p:txBody>
      </p:sp>
    </p:spTree>
    <p:extLst>
      <p:ext uri="{BB962C8B-B14F-4D97-AF65-F5344CB8AC3E}">
        <p14:creationId xmlns:p14="http://schemas.microsoft.com/office/powerpoint/2010/main" val="272934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56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F0DE9F-674C-43B6-A6A4-A8E1FC45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1879614"/>
            <a:ext cx="3857625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B5C856-8A8E-4AB2-AA12-B2FDA1A45716}"/>
              </a:ext>
            </a:extLst>
          </p:cNvPr>
          <p:cNvSpPr txBox="1"/>
          <p:nvPr/>
        </p:nvSpPr>
        <p:spPr>
          <a:xfrm>
            <a:off x="5111632" y="1773752"/>
            <a:ext cx="46397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Purpose: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00A8"/>
                </a:solidFill>
              </a:rPr>
              <a:t>Primary Purpose: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00A8"/>
                </a:solidFill>
              </a:rPr>
              <a:t>Representation of the bits of a frame on the media in the form of signals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physical media and associated connectors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Encoding of data and control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Transmitter and receiver circuitry on the network devices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D8FF6D-35F0-412E-87BA-1C47EA05C214}"/>
              </a:ext>
            </a:extLst>
          </p:cNvPr>
          <p:cNvSpPr txBox="1"/>
          <p:nvPr/>
        </p:nvSpPr>
        <p:spPr>
          <a:xfrm>
            <a:off x="777122" y="5993191"/>
            <a:ext cx="770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medium has a unique method of representing bits (signaling):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9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02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5920ED-7CBD-421E-B77C-8DAFF93B6BBC}"/>
              </a:ext>
            </a:extLst>
          </p:cNvPr>
          <p:cNvSpPr txBox="1"/>
          <p:nvPr/>
        </p:nvSpPr>
        <p:spPr>
          <a:xfrm>
            <a:off x="599768" y="3765433"/>
            <a:ext cx="75797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Determine</a:t>
            </a:r>
          </a:p>
          <a:p>
            <a:endParaRPr lang="en-US" sz="240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</a:rPr>
              <a:t>Physical and electrical properties of the media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Mechanical properties (materials, dimensions, pinouts) of the connectors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Bit representation by the signals (encoding)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Definition of control information signals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D7076F-D65E-4E32-815C-6164D6F4D259}"/>
              </a:ext>
            </a:extLst>
          </p:cNvPr>
          <p:cNvSpPr txBox="1"/>
          <p:nvPr/>
        </p:nvSpPr>
        <p:spPr>
          <a:xfrm>
            <a:off x="599768" y="1600737"/>
            <a:ext cx="8940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Hardware components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network adapters (NICs),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interfaces and connectors,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cable materials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cable designs</a:t>
            </a:r>
          </a:p>
        </p:txBody>
      </p:sp>
    </p:spTree>
    <p:extLst>
      <p:ext uri="{BB962C8B-B14F-4D97-AF65-F5344CB8AC3E}">
        <p14:creationId xmlns:p14="http://schemas.microsoft.com/office/powerpoint/2010/main" val="31586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1956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7E5963-A5EB-42B1-821C-12DE4A76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706224"/>
            <a:ext cx="8991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5105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Fundamental Principles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F43828-BA07-4F7A-A5AB-59E327FD25B2}"/>
              </a:ext>
            </a:extLst>
          </p:cNvPr>
          <p:cNvSpPr txBox="1"/>
          <p:nvPr/>
        </p:nvSpPr>
        <p:spPr>
          <a:xfrm>
            <a:off x="8820766" y="1922765"/>
            <a:ext cx="27714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</a:rPr>
              <a:t>The physical components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Data encoding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Signaling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EE3A27-30C6-4989-B5E4-2377F730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1" y="1821934"/>
            <a:ext cx="7885472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4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6655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Signaling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 and Encoding : Representing Bits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C80FA0-E6AC-41D0-9B64-C08D51FC1429}"/>
              </a:ext>
            </a:extLst>
          </p:cNvPr>
          <p:cNvSpPr txBox="1"/>
          <p:nvPr/>
        </p:nvSpPr>
        <p:spPr>
          <a:xfrm>
            <a:off x="835740" y="1688706"/>
            <a:ext cx="8206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FF0000"/>
                </a:solidFill>
              </a:rPr>
              <a:t>Signaling</a:t>
            </a:r>
            <a:r>
              <a:rPr lang="en-GB" sz="2400" dirty="0">
                <a:solidFill>
                  <a:srgbClr val="FF0000"/>
                </a:solidFill>
              </a:rPr>
              <a:t> Bits for the Media</a:t>
            </a:r>
          </a:p>
          <a:p>
            <a:endParaRPr lang="en-GB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0000A8"/>
                </a:solidFill>
              </a:rPr>
              <a:t>All communication from the human network becomes binary digits, which are transported across the physical media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Transmission occurs as a stream of bits sent one at a time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Each of the bits in the frame represented as a signal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Each signal has a specific amount of time to occupy the media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sz="2400" dirty="0"/>
              <a:t>This is referred to as its bit time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5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079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Data Carrying Capacity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221D56-9D25-45E8-B724-FFA6F5A94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58" y="1917919"/>
            <a:ext cx="6638925" cy="4143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09DE1B-C4B3-4476-A239-F8F4ADF5EA60}"/>
              </a:ext>
            </a:extLst>
          </p:cNvPr>
          <p:cNvSpPr txBox="1"/>
          <p:nvPr/>
        </p:nvSpPr>
        <p:spPr>
          <a:xfrm>
            <a:off x="8307886" y="1917919"/>
            <a:ext cx="3284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Bandwidth(Theoretical)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capacity of a medium to carry data in a given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into account the physical properties of the medium and the signaling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96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079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Data Carrying Capacity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CB309F-4359-4F3C-A34F-8D1BC518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1" y="1650823"/>
            <a:ext cx="6619875" cy="414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8770D7-1295-4E4F-BB41-BED4C3987B9C}"/>
              </a:ext>
            </a:extLst>
          </p:cNvPr>
          <p:cNvSpPr txBox="1"/>
          <p:nvPr/>
        </p:nvSpPr>
        <p:spPr>
          <a:xfrm>
            <a:off x="8307886" y="1828800"/>
            <a:ext cx="2512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Throughput(Practical):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rate of data over the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Factors that affect: Amount and type of traffic, number of devices</a:t>
            </a:r>
          </a:p>
          <a:p>
            <a:r>
              <a:rPr lang="en-US" dirty="0"/>
              <a:t>Goodput( Qualitative):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rate of actual usable data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less the data protocol overhead, error corrections and retransmissions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1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44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ashwinimjoshi@pes.edu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Ashwini M Joshi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99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31120</TotalTime>
  <Words>7192</Words>
  <Application>Microsoft Office PowerPoint</Application>
  <PresentationFormat>Widescreen</PresentationFormat>
  <Paragraphs>1975</Paragraphs>
  <Slides>136</Slides>
  <Notes>78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136</vt:i4>
      </vt:variant>
    </vt:vector>
  </HeadingPairs>
  <TitlesOfParts>
    <vt:vector size="151" baseType="lpstr">
      <vt:lpstr>ＭＳ Ｐゴシック</vt:lpstr>
      <vt:lpstr>ＭＳ Ｐゴシック</vt:lpstr>
      <vt:lpstr>游ゴシック</vt:lpstr>
      <vt:lpstr>Arial</vt:lpstr>
      <vt:lpstr>Calibri</vt:lpstr>
      <vt:lpstr>Calibri Light</vt:lpstr>
      <vt:lpstr>Comic Sans MS</vt:lpstr>
      <vt:lpstr>Courier New</vt:lpstr>
      <vt:lpstr>Gill Sans MT</vt:lpstr>
      <vt:lpstr>Tahoma</vt:lpstr>
      <vt:lpstr>Times New Roman</vt:lpstr>
      <vt:lpstr>Wingdings</vt:lpstr>
      <vt:lpstr>Office Theme</vt:lpstr>
      <vt:lpstr>Equation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Dell</cp:lastModifiedBy>
  <cp:revision>1108</cp:revision>
  <dcterms:created xsi:type="dcterms:W3CDTF">2020-01-18T07:24:59Z</dcterms:created>
  <dcterms:modified xsi:type="dcterms:W3CDTF">2021-04-15T10:23:56Z</dcterms:modified>
</cp:coreProperties>
</file>